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19"/>
  </p:notesMasterIdLst>
  <p:handoutMasterIdLst>
    <p:handoutMasterId r:id="rId20"/>
  </p:handoutMasterIdLst>
  <p:sldIdLst>
    <p:sldId id="462" r:id="rId2"/>
    <p:sldId id="282" r:id="rId3"/>
    <p:sldId id="277" r:id="rId4"/>
    <p:sldId id="271" r:id="rId5"/>
    <p:sldId id="262" r:id="rId6"/>
    <p:sldId id="263" r:id="rId7"/>
    <p:sldId id="264" r:id="rId8"/>
    <p:sldId id="279" r:id="rId9"/>
    <p:sldId id="284" r:id="rId10"/>
    <p:sldId id="285" r:id="rId11"/>
    <p:sldId id="274" r:id="rId12"/>
    <p:sldId id="259" r:id="rId13"/>
    <p:sldId id="265" r:id="rId14"/>
    <p:sldId id="281" r:id="rId15"/>
    <p:sldId id="509" r:id="rId16"/>
    <p:sldId id="273" r:id="rId17"/>
    <p:sldId id="5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00" autoAdjust="0"/>
  </p:normalViewPr>
  <p:slideViewPr>
    <p:cSldViewPr snapToGrid="0" showGuides="1">
      <p:cViewPr varScale="1">
        <p:scale>
          <a:sx n="66" d="100"/>
          <a:sy n="66" d="100"/>
        </p:scale>
        <p:origin x="1330" y="48"/>
      </p:cViewPr>
      <p:guideLst>
        <p:guide orient="horz" pos="936"/>
        <p:guide orient="horz" pos="391"/>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1" d="100"/>
          <a:sy n="91"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as Struck Jürgensen, KHL" userId="6811a3e0-a7c7-479a-a2b0-be47b2071682" providerId="ADAL" clId="{5EC16B16-51A3-42C4-B8CB-5B524A424396}"/>
    <pc:docChg chg="undo custSel addSld delSld modSld">
      <pc:chgData name="Mathias Struck Jürgensen, KHL" userId="6811a3e0-a7c7-479a-a2b0-be47b2071682" providerId="ADAL" clId="{5EC16B16-51A3-42C4-B8CB-5B524A424396}" dt="2023-05-08T08:35:49.760" v="1024"/>
      <pc:docMkLst>
        <pc:docMk/>
      </pc:docMkLst>
      <pc:sldChg chg="modSp mod">
        <pc:chgData name="Mathias Struck Jürgensen, KHL" userId="6811a3e0-a7c7-479a-a2b0-be47b2071682" providerId="ADAL" clId="{5EC16B16-51A3-42C4-B8CB-5B524A424396}" dt="2023-05-08T08:11:19.116" v="840" actId="20577"/>
        <pc:sldMkLst>
          <pc:docMk/>
          <pc:sldMk cId="2417845156" sldId="262"/>
        </pc:sldMkLst>
        <pc:spChg chg="mod">
          <ac:chgData name="Mathias Struck Jürgensen, KHL" userId="6811a3e0-a7c7-479a-a2b0-be47b2071682" providerId="ADAL" clId="{5EC16B16-51A3-42C4-B8CB-5B524A424396}" dt="2023-05-08T08:11:19.116" v="840" actId="20577"/>
          <ac:spMkLst>
            <pc:docMk/>
            <pc:sldMk cId="2417845156" sldId="262"/>
            <ac:spMk id="4" creationId="{00000000-0000-0000-0000-000000000000}"/>
          </ac:spMkLst>
        </pc:spChg>
        <pc:picChg chg="mod">
          <ac:chgData name="Mathias Struck Jürgensen, KHL" userId="6811a3e0-a7c7-479a-a2b0-be47b2071682" providerId="ADAL" clId="{5EC16B16-51A3-42C4-B8CB-5B524A424396}" dt="2023-05-08T07:52:16.463" v="608" actId="1076"/>
          <ac:picMkLst>
            <pc:docMk/>
            <pc:sldMk cId="2417845156" sldId="262"/>
            <ac:picMk id="5" creationId="{00000000-0000-0000-0000-000000000000}"/>
          </ac:picMkLst>
        </pc:picChg>
      </pc:sldChg>
      <pc:sldChg chg="modSp mod">
        <pc:chgData name="Mathias Struck Jürgensen, KHL" userId="6811a3e0-a7c7-479a-a2b0-be47b2071682" providerId="ADAL" clId="{5EC16B16-51A3-42C4-B8CB-5B524A424396}" dt="2023-05-08T08:06:01.499" v="819" actId="20577"/>
        <pc:sldMkLst>
          <pc:docMk/>
          <pc:sldMk cId="422385648" sldId="263"/>
        </pc:sldMkLst>
        <pc:spChg chg="mod">
          <ac:chgData name="Mathias Struck Jürgensen, KHL" userId="6811a3e0-a7c7-479a-a2b0-be47b2071682" providerId="ADAL" clId="{5EC16B16-51A3-42C4-B8CB-5B524A424396}" dt="2023-05-08T08:06:01.499" v="819" actId="20577"/>
          <ac:spMkLst>
            <pc:docMk/>
            <pc:sldMk cId="422385648" sldId="263"/>
            <ac:spMk id="2" creationId="{00000000-0000-0000-0000-000000000000}"/>
          </ac:spMkLst>
        </pc:spChg>
        <pc:picChg chg="mod">
          <ac:chgData name="Mathias Struck Jürgensen, KHL" userId="6811a3e0-a7c7-479a-a2b0-be47b2071682" providerId="ADAL" clId="{5EC16B16-51A3-42C4-B8CB-5B524A424396}" dt="2023-05-08T07:52:51.701" v="651" actId="1035"/>
          <ac:picMkLst>
            <pc:docMk/>
            <pc:sldMk cId="422385648" sldId="263"/>
            <ac:picMk id="6" creationId="{00000000-0000-0000-0000-000000000000}"/>
          </ac:picMkLst>
        </pc:picChg>
        <pc:picChg chg="mod">
          <ac:chgData name="Mathias Struck Jürgensen, KHL" userId="6811a3e0-a7c7-479a-a2b0-be47b2071682" providerId="ADAL" clId="{5EC16B16-51A3-42C4-B8CB-5B524A424396}" dt="2023-05-08T07:52:56.320" v="663" actId="1035"/>
          <ac:picMkLst>
            <pc:docMk/>
            <pc:sldMk cId="422385648" sldId="263"/>
            <ac:picMk id="7" creationId="{00000000-0000-0000-0000-000000000000}"/>
          </ac:picMkLst>
        </pc:picChg>
      </pc:sldChg>
      <pc:sldChg chg="modSp mod">
        <pc:chgData name="Mathias Struck Jürgensen, KHL" userId="6811a3e0-a7c7-479a-a2b0-be47b2071682" providerId="ADAL" clId="{5EC16B16-51A3-42C4-B8CB-5B524A424396}" dt="2023-05-08T08:06:08.348" v="820" actId="20577"/>
        <pc:sldMkLst>
          <pc:docMk/>
          <pc:sldMk cId="1230574066" sldId="264"/>
        </pc:sldMkLst>
        <pc:spChg chg="mod">
          <ac:chgData name="Mathias Struck Jürgensen, KHL" userId="6811a3e0-a7c7-479a-a2b0-be47b2071682" providerId="ADAL" clId="{5EC16B16-51A3-42C4-B8CB-5B524A424396}" dt="2023-05-08T08:06:08.348" v="820" actId="20577"/>
          <ac:spMkLst>
            <pc:docMk/>
            <pc:sldMk cId="1230574066" sldId="264"/>
            <ac:spMk id="2" creationId="{00000000-0000-0000-0000-000000000000}"/>
          </ac:spMkLst>
        </pc:spChg>
      </pc:sldChg>
      <pc:sldChg chg="add del">
        <pc:chgData name="Mathias Struck Jürgensen, KHL" userId="6811a3e0-a7c7-479a-a2b0-be47b2071682" providerId="ADAL" clId="{5EC16B16-51A3-42C4-B8CB-5B524A424396}" dt="2023-05-08T08:11:00.755" v="839" actId="47"/>
        <pc:sldMkLst>
          <pc:docMk/>
          <pc:sldMk cId="583516586" sldId="270"/>
        </pc:sldMkLst>
      </pc:sldChg>
      <pc:sldChg chg="modSp modAnim">
        <pc:chgData name="Mathias Struck Jürgensen, KHL" userId="6811a3e0-a7c7-479a-a2b0-be47b2071682" providerId="ADAL" clId="{5EC16B16-51A3-42C4-B8CB-5B524A424396}" dt="2023-05-08T08:09:48.040" v="837" actId="20577"/>
        <pc:sldMkLst>
          <pc:docMk/>
          <pc:sldMk cId="2999494553" sldId="271"/>
        </pc:sldMkLst>
        <pc:spChg chg="mod">
          <ac:chgData name="Mathias Struck Jürgensen, KHL" userId="6811a3e0-a7c7-479a-a2b0-be47b2071682" providerId="ADAL" clId="{5EC16B16-51A3-42C4-B8CB-5B524A424396}" dt="2023-05-08T08:09:48.040" v="837" actId="20577"/>
          <ac:spMkLst>
            <pc:docMk/>
            <pc:sldMk cId="2999494553" sldId="271"/>
            <ac:spMk id="3" creationId="{00000000-0000-0000-0000-000000000000}"/>
          </ac:spMkLst>
        </pc:spChg>
      </pc:sldChg>
      <pc:sldChg chg="modSp mod modAnim">
        <pc:chgData name="Mathias Struck Jürgensen, KHL" userId="6811a3e0-a7c7-479a-a2b0-be47b2071682" providerId="ADAL" clId="{5EC16B16-51A3-42C4-B8CB-5B524A424396}" dt="2023-05-08T08:35:49.760" v="1024"/>
        <pc:sldMkLst>
          <pc:docMk/>
          <pc:sldMk cId="2575608152" sldId="274"/>
        </pc:sldMkLst>
        <pc:spChg chg="mod">
          <ac:chgData name="Mathias Struck Jürgensen, KHL" userId="6811a3e0-a7c7-479a-a2b0-be47b2071682" providerId="ADAL" clId="{5EC16B16-51A3-42C4-B8CB-5B524A424396}" dt="2023-05-08T08:30:44.869" v="906" actId="1076"/>
          <ac:spMkLst>
            <pc:docMk/>
            <pc:sldMk cId="2575608152" sldId="274"/>
            <ac:spMk id="9" creationId="{00000000-0000-0000-0000-000000000000}"/>
          </ac:spMkLst>
        </pc:spChg>
        <pc:spChg chg="mod">
          <ac:chgData name="Mathias Struck Jürgensen, KHL" userId="6811a3e0-a7c7-479a-a2b0-be47b2071682" providerId="ADAL" clId="{5EC16B16-51A3-42C4-B8CB-5B524A424396}" dt="2023-05-08T08:30:41.826" v="905" actId="1076"/>
          <ac:spMkLst>
            <pc:docMk/>
            <pc:sldMk cId="2575608152" sldId="274"/>
            <ac:spMk id="11" creationId="{00000000-0000-0000-0000-000000000000}"/>
          </ac:spMkLst>
        </pc:spChg>
        <pc:spChg chg="mod">
          <ac:chgData name="Mathias Struck Jürgensen, KHL" userId="6811a3e0-a7c7-479a-a2b0-be47b2071682" providerId="ADAL" clId="{5EC16B16-51A3-42C4-B8CB-5B524A424396}" dt="2023-05-08T08:33:46.076" v="1011" actId="20577"/>
          <ac:spMkLst>
            <pc:docMk/>
            <pc:sldMk cId="2575608152" sldId="274"/>
            <ac:spMk id="13" creationId="{00000000-0000-0000-0000-000000000000}"/>
          </ac:spMkLst>
        </pc:spChg>
      </pc:sldChg>
      <pc:sldChg chg="modAnim">
        <pc:chgData name="Mathias Struck Jürgensen, KHL" userId="6811a3e0-a7c7-479a-a2b0-be47b2071682" providerId="ADAL" clId="{5EC16B16-51A3-42C4-B8CB-5B524A424396}" dt="2023-05-08T08:17:25.427" v="842"/>
        <pc:sldMkLst>
          <pc:docMk/>
          <pc:sldMk cId="1220324254" sldId="279"/>
        </pc:sldMkLst>
      </pc:sldChg>
      <pc:sldChg chg="modNotesTx">
        <pc:chgData name="Mathias Struck Jürgensen, KHL" userId="6811a3e0-a7c7-479a-a2b0-be47b2071682" providerId="ADAL" clId="{5EC16B16-51A3-42C4-B8CB-5B524A424396}" dt="2023-05-08T07:52:37.869" v="642" actId="20577"/>
        <pc:sldMkLst>
          <pc:docMk/>
          <pc:sldMk cId="3348325848" sldId="282"/>
        </pc:sldMkLst>
      </pc:sldChg>
      <pc:sldChg chg="modSp mod">
        <pc:chgData name="Mathias Struck Jürgensen, KHL" userId="6811a3e0-a7c7-479a-a2b0-be47b2071682" providerId="ADAL" clId="{5EC16B16-51A3-42C4-B8CB-5B524A424396}" dt="2023-05-08T07:53:26.664" v="665" actId="14734"/>
        <pc:sldMkLst>
          <pc:docMk/>
          <pc:sldMk cId="2506654470" sldId="284"/>
        </pc:sldMkLst>
        <pc:graphicFrameChg chg="mod modGraphic">
          <ac:chgData name="Mathias Struck Jürgensen, KHL" userId="6811a3e0-a7c7-479a-a2b0-be47b2071682" providerId="ADAL" clId="{5EC16B16-51A3-42C4-B8CB-5B524A424396}" dt="2023-05-08T07:53:26.664" v="665" actId="14734"/>
          <ac:graphicFrameMkLst>
            <pc:docMk/>
            <pc:sldMk cId="2506654470" sldId="284"/>
            <ac:graphicFrameMk id="4" creationId="{6C080571-44A4-1C7B-9EB0-3D76A253E949}"/>
          </ac:graphicFrameMkLst>
        </pc:graphicFrameChg>
      </pc:sldChg>
      <pc:sldChg chg="modSp mod modNotesTx">
        <pc:chgData name="Mathias Struck Jürgensen, KHL" userId="6811a3e0-a7c7-479a-a2b0-be47b2071682" providerId="ADAL" clId="{5EC16B16-51A3-42C4-B8CB-5B524A424396}" dt="2023-05-08T08:25:36.622" v="852" actId="20577"/>
        <pc:sldMkLst>
          <pc:docMk/>
          <pc:sldMk cId="155204724" sldId="285"/>
        </pc:sldMkLst>
        <pc:graphicFrameChg chg="mod modGraphic">
          <ac:chgData name="Mathias Struck Jürgensen, KHL" userId="6811a3e0-a7c7-479a-a2b0-be47b2071682" providerId="ADAL" clId="{5EC16B16-51A3-42C4-B8CB-5B524A424396}" dt="2023-05-08T08:25:36.622" v="852" actId="20577"/>
          <ac:graphicFrameMkLst>
            <pc:docMk/>
            <pc:sldMk cId="155204724" sldId="285"/>
            <ac:graphicFrameMk id="5" creationId="{9F1E8E59-C3CF-E41C-E162-07732B3A8322}"/>
          </ac:graphicFrameMkLst>
        </pc:graphicFrameChg>
      </pc:sldChg>
      <pc:sldChg chg="addSp delSp modSp new mod">
        <pc:chgData name="Mathias Struck Jürgensen, KHL" userId="6811a3e0-a7c7-479a-a2b0-be47b2071682" providerId="ADAL" clId="{5EC16B16-51A3-42C4-B8CB-5B524A424396}" dt="2023-05-08T06:38:42.689" v="11" actId="20577"/>
        <pc:sldMkLst>
          <pc:docMk/>
          <pc:sldMk cId="3741596254" sldId="510"/>
        </pc:sldMkLst>
        <pc:spChg chg="mod">
          <ac:chgData name="Mathias Struck Jürgensen, KHL" userId="6811a3e0-a7c7-479a-a2b0-be47b2071682" providerId="ADAL" clId="{5EC16B16-51A3-42C4-B8CB-5B524A424396}" dt="2023-05-08T06:38:42.689" v="11" actId="20577"/>
          <ac:spMkLst>
            <pc:docMk/>
            <pc:sldMk cId="3741596254" sldId="510"/>
            <ac:spMk id="2" creationId="{0CA343BE-24D3-9481-6EBE-713AA0012837}"/>
          </ac:spMkLst>
        </pc:spChg>
        <pc:spChg chg="add del mod">
          <ac:chgData name="Mathias Struck Jürgensen, KHL" userId="6811a3e0-a7c7-479a-a2b0-be47b2071682" providerId="ADAL" clId="{5EC16B16-51A3-42C4-B8CB-5B524A424396}" dt="2023-05-08T06:38:28.567" v="4" actId="22"/>
          <ac:spMkLst>
            <pc:docMk/>
            <pc:sldMk cId="3741596254" sldId="510"/>
            <ac:spMk id="3" creationId="{66F6399C-AC5A-1F71-4FA1-34B4F693A309}"/>
          </ac:spMkLst>
        </pc:spChg>
        <pc:spChg chg="del">
          <ac:chgData name="Mathias Struck Jürgensen, KHL" userId="6811a3e0-a7c7-479a-a2b0-be47b2071682" providerId="ADAL" clId="{5EC16B16-51A3-42C4-B8CB-5B524A424396}" dt="2023-05-08T06:38:31.533" v="5" actId="478"/>
          <ac:spMkLst>
            <pc:docMk/>
            <pc:sldMk cId="3741596254" sldId="510"/>
            <ac:spMk id="4" creationId="{A63666A4-111B-0CBC-5DFA-5ED68239C0E2}"/>
          </ac:spMkLst>
        </pc:spChg>
        <pc:picChg chg="add del mod ord">
          <ac:chgData name="Mathias Struck Jürgensen, KHL" userId="6811a3e0-a7c7-479a-a2b0-be47b2071682" providerId="ADAL" clId="{5EC16B16-51A3-42C4-B8CB-5B524A424396}" dt="2023-05-08T06:38:18.364" v="3" actId="22"/>
          <ac:picMkLst>
            <pc:docMk/>
            <pc:sldMk cId="3741596254" sldId="510"/>
            <ac:picMk id="8" creationId="{1342826B-EDD6-7798-5827-302F9B927F29}"/>
          </ac:picMkLst>
        </pc:picChg>
        <pc:picChg chg="add mod ord">
          <ac:chgData name="Mathias Struck Jürgensen, KHL" userId="6811a3e0-a7c7-479a-a2b0-be47b2071682" providerId="ADAL" clId="{5EC16B16-51A3-42C4-B8CB-5B524A424396}" dt="2023-05-08T06:38:36.077" v="7" actId="1076"/>
          <ac:picMkLst>
            <pc:docMk/>
            <pc:sldMk cId="3741596254" sldId="510"/>
            <ac:picMk id="10" creationId="{C0A9E278-F462-9782-3236-D05D0472DAD1}"/>
          </ac:picMkLst>
        </pc:picChg>
      </pc:sldChg>
      <pc:sldChg chg="addSp delSp modSp new mod">
        <pc:chgData name="Mathias Struck Jürgensen, KHL" userId="6811a3e0-a7c7-479a-a2b0-be47b2071682" providerId="ADAL" clId="{5EC16B16-51A3-42C4-B8CB-5B524A424396}" dt="2023-05-08T06:39:47.384" v="35" actId="1076"/>
        <pc:sldMkLst>
          <pc:docMk/>
          <pc:sldMk cId="28268623" sldId="511"/>
        </pc:sldMkLst>
        <pc:spChg chg="mod">
          <ac:chgData name="Mathias Struck Jürgensen, KHL" userId="6811a3e0-a7c7-479a-a2b0-be47b2071682" providerId="ADAL" clId="{5EC16B16-51A3-42C4-B8CB-5B524A424396}" dt="2023-05-08T06:38:53.607" v="29" actId="20577"/>
          <ac:spMkLst>
            <pc:docMk/>
            <pc:sldMk cId="28268623" sldId="511"/>
            <ac:spMk id="2" creationId="{7729DB03-1163-99A7-5BB5-2D4415B6CD3F}"/>
          </ac:spMkLst>
        </pc:spChg>
        <pc:spChg chg="del mod">
          <ac:chgData name="Mathias Struck Jürgensen, KHL" userId="6811a3e0-a7c7-479a-a2b0-be47b2071682" providerId="ADAL" clId="{5EC16B16-51A3-42C4-B8CB-5B524A424396}" dt="2023-05-08T06:39:40.548" v="32" actId="22"/>
          <ac:spMkLst>
            <pc:docMk/>
            <pc:sldMk cId="28268623" sldId="511"/>
            <ac:spMk id="3" creationId="{F58B8E52-5EFE-EDB0-7458-B588DB41BEB8}"/>
          </ac:spMkLst>
        </pc:spChg>
        <pc:spChg chg="del">
          <ac:chgData name="Mathias Struck Jürgensen, KHL" userId="6811a3e0-a7c7-479a-a2b0-be47b2071682" providerId="ADAL" clId="{5EC16B16-51A3-42C4-B8CB-5B524A424396}" dt="2023-05-08T06:39:42.735" v="33" actId="478"/>
          <ac:spMkLst>
            <pc:docMk/>
            <pc:sldMk cId="28268623" sldId="511"/>
            <ac:spMk id="4" creationId="{FBE0D3FA-4733-7AA8-C86F-7066B2DB965D}"/>
          </ac:spMkLst>
        </pc:spChg>
        <pc:picChg chg="add mod ord">
          <ac:chgData name="Mathias Struck Jürgensen, KHL" userId="6811a3e0-a7c7-479a-a2b0-be47b2071682" providerId="ADAL" clId="{5EC16B16-51A3-42C4-B8CB-5B524A424396}" dt="2023-05-08T06:39:47.384" v="35" actId="1076"/>
          <ac:picMkLst>
            <pc:docMk/>
            <pc:sldMk cId="28268623" sldId="511"/>
            <ac:picMk id="8" creationId="{968FC95E-AAD4-71B7-89D9-501F5F1D3CDD}"/>
          </ac:picMkLst>
        </pc:picChg>
      </pc:sldChg>
      <pc:sldChg chg="addSp delSp modSp add mod">
        <pc:chgData name="Mathias Struck Jürgensen, KHL" userId="6811a3e0-a7c7-479a-a2b0-be47b2071682" providerId="ADAL" clId="{5EC16B16-51A3-42C4-B8CB-5B524A424396}" dt="2023-05-08T06:41:33.877" v="39" actId="478"/>
        <pc:sldMkLst>
          <pc:docMk/>
          <pc:sldMk cId="2466772759" sldId="512"/>
        </pc:sldMkLst>
        <pc:spChg chg="add del mod">
          <ac:chgData name="Mathias Struck Jürgensen, KHL" userId="6811a3e0-a7c7-479a-a2b0-be47b2071682" providerId="ADAL" clId="{5EC16B16-51A3-42C4-B8CB-5B524A424396}" dt="2023-05-08T06:41:33.877" v="39" actId="478"/>
          <ac:spMkLst>
            <pc:docMk/>
            <pc:sldMk cId="2466772759" sldId="512"/>
            <ac:spMk id="4" creationId="{C8BAEFC9-E10B-C935-8990-321028123267}"/>
          </ac:spMkLst>
        </pc:spChg>
        <pc:picChg chg="add mod">
          <ac:chgData name="Mathias Struck Jürgensen, KHL" userId="6811a3e0-a7c7-479a-a2b0-be47b2071682" providerId="ADAL" clId="{5EC16B16-51A3-42C4-B8CB-5B524A424396}" dt="2023-05-08T06:41:31.773" v="38"/>
          <ac:picMkLst>
            <pc:docMk/>
            <pc:sldMk cId="2466772759" sldId="512"/>
            <ac:picMk id="7" creationId="{AD90BA38-8F77-1C55-3678-FC7F7B52E457}"/>
          </ac:picMkLst>
        </pc:picChg>
        <pc:picChg chg="del">
          <ac:chgData name="Mathias Struck Jürgensen, KHL" userId="6811a3e0-a7c7-479a-a2b0-be47b2071682" providerId="ADAL" clId="{5EC16B16-51A3-42C4-B8CB-5B524A424396}" dt="2023-05-08T06:41:31.162" v="37" actId="478"/>
          <ac:picMkLst>
            <pc:docMk/>
            <pc:sldMk cId="2466772759" sldId="512"/>
            <ac:picMk id="8" creationId="{968FC95E-AAD4-71B7-89D9-501F5F1D3CDD}"/>
          </ac:picMkLst>
        </pc:picChg>
      </pc:sldChg>
    </pc:docChg>
  </pc:docChgLst>
  <pc:docChgLst>
    <pc:chgData name="Mathias Struck Jürgensen, KHL" userId="6811a3e0-a7c7-479a-a2b0-be47b2071682" providerId="ADAL" clId="{47450867-0C19-4603-B2AC-44B5C727E354}"/>
    <pc:docChg chg="delSld">
      <pc:chgData name="Mathias Struck Jürgensen, KHL" userId="6811a3e0-a7c7-479a-a2b0-be47b2071682" providerId="ADAL" clId="{47450867-0C19-4603-B2AC-44B5C727E354}" dt="2023-05-10T16:37:53.662" v="1" actId="47"/>
      <pc:docMkLst>
        <pc:docMk/>
      </pc:docMkLst>
      <pc:sldChg chg="del">
        <pc:chgData name="Mathias Struck Jürgensen, KHL" userId="6811a3e0-a7c7-479a-a2b0-be47b2071682" providerId="ADAL" clId="{47450867-0C19-4603-B2AC-44B5C727E354}" dt="2023-05-10T16:37:53.662" v="1" actId="47"/>
        <pc:sldMkLst>
          <pc:docMk/>
          <pc:sldMk cId="28268623" sldId="511"/>
        </pc:sldMkLst>
      </pc:sldChg>
      <pc:sldChg chg="del">
        <pc:chgData name="Mathias Struck Jürgensen, KHL" userId="6811a3e0-a7c7-479a-a2b0-be47b2071682" providerId="ADAL" clId="{47450867-0C19-4603-B2AC-44B5C727E354}" dt="2023-05-10T16:37:51.425" v="0" actId="47"/>
        <pc:sldMkLst>
          <pc:docMk/>
          <pc:sldMk cId="2466772759" sldId="512"/>
        </pc:sldMkLst>
      </pc:sldChg>
    </pc:docChg>
  </pc:docChgLst>
  <pc:docChgLst>
    <pc:chgData name="Mathias Struck Jürgensen, KHL" userId="6811a3e0-a7c7-479a-a2b0-be47b2071682" providerId="ADAL" clId="{9B66CD3F-8D40-4719-8780-550B6F44B9E9}"/>
    <pc:docChg chg="custSel modSld">
      <pc:chgData name="Mathias Struck Jürgensen, KHL" userId="6811a3e0-a7c7-479a-a2b0-be47b2071682" providerId="ADAL" clId="{9B66CD3F-8D40-4719-8780-550B6F44B9E9}" dt="2023-05-07T16:00:44.797" v="441" actId="17032"/>
      <pc:docMkLst>
        <pc:docMk/>
      </pc:docMkLst>
      <pc:sldChg chg="modNotesTx">
        <pc:chgData name="Mathias Struck Jürgensen, KHL" userId="6811a3e0-a7c7-479a-a2b0-be47b2071682" providerId="ADAL" clId="{9B66CD3F-8D40-4719-8780-550B6F44B9E9}" dt="2023-05-07T15:55:09.366" v="328" actId="20577"/>
        <pc:sldMkLst>
          <pc:docMk/>
          <pc:sldMk cId="816265417" sldId="259"/>
        </pc:sldMkLst>
      </pc:sldChg>
      <pc:sldChg chg="modNotesTx">
        <pc:chgData name="Mathias Struck Jürgensen, KHL" userId="6811a3e0-a7c7-479a-a2b0-be47b2071682" providerId="ADAL" clId="{9B66CD3F-8D40-4719-8780-550B6F44B9E9}" dt="2023-05-07T15:54:26.963" v="297" actId="20577"/>
        <pc:sldMkLst>
          <pc:docMk/>
          <pc:sldMk cId="2417845156" sldId="262"/>
        </pc:sldMkLst>
      </pc:sldChg>
      <pc:sldChg chg="modNotesTx">
        <pc:chgData name="Mathias Struck Jürgensen, KHL" userId="6811a3e0-a7c7-479a-a2b0-be47b2071682" providerId="ADAL" clId="{9B66CD3F-8D40-4719-8780-550B6F44B9E9}" dt="2023-05-07T15:54:36.236" v="306" actId="20577"/>
        <pc:sldMkLst>
          <pc:docMk/>
          <pc:sldMk cId="422385648" sldId="263"/>
        </pc:sldMkLst>
      </pc:sldChg>
      <pc:sldChg chg="modNotesTx">
        <pc:chgData name="Mathias Struck Jürgensen, KHL" userId="6811a3e0-a7c7-479a-a2b0-be47b2071682" providerId="ADAL" clId="{9B66CD3F-8D40-4719-8780-550B6F44B9E9}" dt="2023-05-07T15:54:44.441" v="310" actId="20577"/>
        <pc:sldMkLst>
          <pc:docMk/>
          <pc:sldMk cId="1230574066" sldId="264"/>
        </pc:sldMkLst>
      </pc:sldChg>
      <pc:sldChg chg="addSp delSp modSp mod">
        <pc:chgData name="Mathias Struck Jürgensen, KHL" userId="6811a3e0-a7c7-479a-a2b0-be47b2071682" providerId="ADAL" clId="{9B66CD3F-8D40-4719-8780-550B6F44B9E9}" dt="2023-05-07T15:53:28.576" v="264" actId="1076"/>
        <pc:sldMkLst>
          <pc:docMk/>
          <pc:sldMk cId="439150336" sldId="265"/>
        </pc:sldMkLst>
        <pc:spChg chg="mod">
          <ac:chgData name="Mathias Struck Jürgensen, KHL" userId="6811a3e0-a7c7-479a-a2b0-be47b2071682" providerId="ADAL" clId="{9B66CD3F-8D40-4719-8780-550B6F44B9E9}" dt="2023-05-07T15:53:28.576" v="264" actId="1076"/>
          <ac:spMkLst>
            <pc:docMk/>
            <pc:sldMk cId="439150336" sldId="265"/>
            <ac:spMk id="2" creationId="{00000000-0000-0000-0000-000000000000}"/>
          </ac:spMkLst>
        </pc:spChg>
        <pc:spChg chg="del">
          <ac:chgData name="Mathias Struck Jürgensen, KHL" userId="6811a3e0-a7c7-479a-a2b0-be47b2071682" providerId="ADAL" clId="{9B66CD3F-8D40-4719-8780-550B6F44B9E9}" dt="2023-05-07T15:52:53.292" v="253" actId="478"/>
          <ac:spMkLst>
            <pc:docMk/>
            <pc:sldMk cId="439150336" sldId="265"/>
            <ac:spMk id="3" creationId="{00000000-0000-0000-0000-000000000000}"/>
          </ac:spMkLst>
        </pc:spChg>
        <pc:graphicFrameChg chg="add mod modGraphic">
          <ac:chgData name="Mathias Struck Jürgensen, KHL" userId="6811a3e0-a7c7-479a-a2b0-be47b2071682" providerId="ADAL" clId="{9B66CD3F-8D40-4719-8780-550B6F44B9E9}" dt="2023-05-07T15:53:18.898" v="262" actId="14734"/>
          <ac:graphicFrameMkLst>
            <pc:docMk/>
            <pc:sldMk cId="439150336" sldId="265"/>
            <ac:graphicFrameMk id="4" creationId="{2830E2F1-230D-77E0-43E4-6081E7429CCF}"/>
          </ac:graphicFrameMkLst>
        </pc:graphicFrameChg>
      </pc:sldChg>
      <pc:sldChg chg="modSp mod modNotesTx">
        <pc:chgData name="Mathias Struck Jürgensen, KHL" userId="6811a3e0-a7c7-479a-a2b0-be47b2071682" providerId="ADAL" clId="{9B66CD3F-8D40-4719-8780-550B6F44B9E9}" dt="2023-05-07T15:57:41.140" v="370" actId="17032"/>
        <pc:sldMkLst>
          <pc:docMk/>
          <pc:sldMk cId="2999494553" sldId="271"/>
        </pc:sldMkLst>
        <pc:spChg chg="mod">
          <ac:chgData name="Mathias Struck Jürgensen, KHL" userId="6811a3e0-a7c7-479a-a2b0-be47b2071682" providerId="ADAL" clId="{9B66CD3F-8D40-4719-8780-550B6F44B9E9}" dt="2023-05-07T15:57:41.140" v="370" actId="17032"/>
          <ac:spMkLst>
            <pc:docMk/>
            <pc:sldMk cId="2999494553" sldId="271"/>
            <ac:spMk id="3" creationId="{00000000-0000-0000-0000-000000000000}"/>
          </ac:spMkLst>
        </pc:spChg>
      </pc:sldChg>
      <pc:sldChg chg="modSp mod">
        <pc:chgData name="Mathias Struck Jürgensen, KHL" userId="6811a3e0-a7c7-479a-a2b0-be47b2071682" providerId="ADAL" clId="{9B66CD3F-8D40-4719-8780-550B6F44B9E9}" dt="2023-05-07T16:00:44.797" v="441" actId="17032"/>
        <pc:sldMkLst>
          <pc:docMk/>
          <pc:sldMk cId="1646614646" sldId="273"/>
        </pc:sldMkLst>
        <pc:spChg chg="mod">
          <ac:chgData name="Mathias Struck Jürgensen, KHL" userId="6811a3e0-a7c7-479a-a2b0-be47b2071682" providerId="ADAL" clId="{9B66CD3F-8D40-4719-8780-550B6F44B9E9}" dt="2023-05-07T16:00:44.797" v="441" actId="17032"/>
          <ac:spMkLst>
            <pc:docMk/>
            <pc:sldMk cId="1646614646" sldId="273"/>
            <ac:spMk id="3" creationId="{00000000-0000-0000-0000-000000000000}"/>
          </ac:spMkLst>
        </pc:spChg>
      </pc:sldChg>
      <pc:sldChg chg="modNotesTx">
        <pc:chgData name="Mathias Struck Jürgensen, KHL" userId="6811a3e0-a7c7-479a-a2b0-be47b2071682" providerId="ADAL" clId="{9B66CD3F-8D40-4719-8780-550B6F44B9E9}" dt="2023-05-07T15:55:04.625" v="325" actId="20577"/>
        <pc:sldMkLst>
          <pc:docMk/>
          <pc:sldMk cId="2575608152" sldId="274"/>
        </pc:sldMkLst>
      </pc:sldChg>
      <pc:sldChg chg="addSp modSp mod modNotesTx">
        <pc:chgData name="Mathias Struck Jürgensen, KHL" userId="6811a3e0-a7c7-479a-a2b0-be47b2071682" providerId="ADAL" clId="{9B66CD3F-8D40-4719-8780-550B6F44B9E9}" dt="2023-05-07T15:59:58.141" v="440" actId="1076"/>
        <pc:sldMkLst>
          <pc:docMk/>
          <pc:sldMk cId="929461464" sldId="277"/>
        </pc:sldMkLst>
        <pc:spChg chg="add mod">
          <ac:chgData name="Mathias Struck Jürgensen, KHL" userId="6811a3e0-a7c7-479a-a2b0-be47b2071682" providerId="ADAL" clId="{9B66CD3F-8D40-4719-8780-550B6F44B9E9}" dt="2023-05-07T15:57:19.804" v="369" actId="12"/>
          <ac:spMkLst>
            <pc:docMk/>
            <pc:sldMk cId="929461464" sldId="277"/>
            <ac:spMk id="3" creationId="{2A773C69-917C-ABF1-3343-AC797353F663}"/>
          </ac:spMkLst>
        </pc:spChg>
        <pc:spChg chg="add mod">
          <ac:chgData name="Mathias Struck Jürgensen, KHL" userId="6811a3e0-a7c7-479a-a2b0-be47b2071682" providerId="ADAL" clId="{9B66CD3F-8D40-4719-8780-550B6F44B9E9}" dt="2023-05-07T15:59:58.141" v="440" actId="1076"/>
          <ac:spMkLst>
            <pc:docMk/>
            <pc:sldMk cId="929461464" sldId="277"/>
            <ac:spMk id="4" creationId="{ED6CE36E-F44A-6E96-205A-0C41E77DFA30}"/>
          </ac:spMkLst>
        </pc:spChg>
        <pc:picChg chg="mod">
          <ac:chgData name="Mathias Struck Jürgensen, KHL" userId="6811a3e0-a7c7-479a-a2b0-be47b2071682" providerId="ADAL" clId="{9B66CD3F-8D40-4719-8780-550B6F44B9E9}" dt="2023-05-07T15:59:53.173" v="439" actId="1076"/>
          <ac:picMkLst>
            <pc:docMk/>
            <pc:sldMk cId="929461464" sldId="277"/>
            <ac:picMk id="8" creationId="{16E5061E-4D5D-5465-3AE5-6BF7ED71C1F3}"/>
          </ac:picMkLst>
        </pc:picChg>
      </pc:sldChg>
      <pc:sldChg chg="modNotesTx">
        <pc:chgData name="Mathias Struck Jürgensen, KHL" userId="6811a3e0-a7c7-479a-a2b0-be47b2071682" providerId="ADAL" clId="{9B66CD3F-8D40-4719-8780-550B6F44B9E9}" dt="2023-05-07T15:54:47.969" v="313" actId="20577"/>
        <pc:sldMkLst>
          <pc:docMk/>
          <pc:sldMk cId="1220324254" sldId="279"/>
        </pc:sldMkLst>
      </pc:sldChg>
      <pc:sldChg chg="modSp mod modNotesTx">
        <pc:chgData name="Mathias Struck Jürgensen, KHL" userId="6811a3e0-a7c7-479a-a2b0-be47b2071682" providerId="ADAL" clId="{9B66CD3F-8D40-4719-8780-550B6F44B9E9}" dt="2023-05-07T15:56:18.618" v="330" actId="17032"/>
        <pc:sldMkLst>
          <pc:docMk/>
          <pc:sldMk cId="3348325848" sldId="282"/>
        </pc:sldMkLst>
        <pc:spChg chg="mod">
          <ac:chgData name="Mathias Struck Jürgensen, KHL" userId="6811a3e0-a7c7-479a-a2b0-be47b2071682" providerId="ADAL" clId="{9B66CD3F-8D40-4719-8780-550B6F44B9E9}" dt="2023-05-07T15:56:18.618" v="330" actId="17032"/>
          <ac:spMkLst>
            <pc:docMk/>
            <pc:sldMk cId="3348325848" sldId="282"/>
            <ac:spMk id="3" creationId="{00000000-0000-0000-0000-000000000000}"/>
          </ac:spMkLst>
        </pc:spChg>
      </pc:sldChg>
      <pc:sldChg chg="modNotesTx">
        <pc:chgData name="Mathias Struck Jürgensen, KHL" userId="6811a3e0-a7c7-479a-a2b0-be47b2071682" providerId="ADAL" clId="{9B66CD3F-8D40-4719-8780-550B6F44B9E9}" dt="2023-05-07T15:54:52.008" v="318" actId="20577"/>
        <pc:sldMkLst>
          <pc:docMk/>
          <pc:sldMk cId="2506654470" sldId="284"/>
        </pc:sldMkLst>
      </pc:sldChg>
      <pc:sldChg chg="modNotesTx">
        <pc:chgData name="Mathias Struck Jürgensen, KHL" userId="6811a3e0-a7c7-479a-a2b0-be47b2071682" providerId="ADAL" clId="{9B66CD3F-8D40-4719-8780-550B6F44B9E9}" dt="2023-05-07T15:54:56.003" v="321" actId="20577"/>
        <pc:sldMkLst>
          <pc:docMk/>
          <pc:sldMk cId="155204724" sldId="285"/>
        </pc:sldMkLst>
      </pc:sldChg>
      <pc:sldChg chg="modSp mod">
        <pc:chgData name="Mathias Struck Jürgensen, KHL" userId="6811a3e0-a7c7-479a-a2b0-be47b2071682" providerId="ADAL" clId="{9B66CD3F-8D40-4719-8780-550B6F44B9E9}" dt="2023-05-07T15:55:58.062" v="329" actId="14100"/>
        <pc:sldMkLst>
          <pc:docMk/>
          <pc:sldMk cId="1429461995" sldId="462"/>
        </pc:sldMkLst>
        <pc:spChg chg="mod">
          <ac:chgData name="Mathias Struck Jürgensen, KHL" userId="6811a3e0-a7c7-479a-a2b0-be47b2071682" providerId="ADAL" clId="{9B66CD3F-8D40-4719-8780-550B6F44B9E9}" dt="2023-05-07T15:55:58.062" v="329" actId="14100"/>
          <ac:spMkLst>
            <pc:docMk/>
            <pc:sldMk cId="1429461995" sldId="462"/>
            <ac:spMk id="9" creationId="{3587BF4D-FADB-7E4A-B37D-A89E5EBBB7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10/05/2023</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‹nr.›</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133102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MSJ:</a:t>
            </a:r>
          </a:p>
          <a:p>
            <a:pPr algn="l"/>
            <a:r>
              <a:rPr lang="da-DK" dirty="0"/>
              <a:t>FORKLAR FORTEGN. </a:t>
            </a:r>
          </a:p>
          <a:p>
            <a:pPr algn="l"/>
            <a:r>
              <a:rPr lang="da-DK" dirty="0"/>
              <a:t>Ikke i stand til direkte at skille brændstofs- og lønomkostninger fra mark og husdyrproduktion. </a:t>
            </a:r>
          </a:p>
        </p:txBody>
      </p:sp>
      <p:sp>
        <p:nvSpPr>
          <p:cNvPr id="4" name="Pladsholder til slidenummer 3"/>
          <p:cNvSpPr>
            <a:spLocks noGrp="1"/>
          </p:cNvSpPr>
          <p:nvPr>
            <p:ph type="sldNum" sz="quarter" idx="10"/>
          </p:nvPr>
        </p:nvSpPr>
        <p:spPr/>
        <p:txBody>
          <a:bodyPr/>
          <a:lstStyle/>
          <a:p>
            <a:fld id="{FD423BD9-84F8-46C8-8357-0907CD55F73A}" type="slidenum">
              <a:rPr lang="da-DK" smtClean="0"/>
              <a:t>10</a:t>
            </a:fld>
            <a:endParaRPr lang="da-DK"/>
          </a:p>
        </p:txBody>
      </p:sp>
    </p:spTree>
    <p:extLst>
      <p:ext uri="{BB962C8B-B14F-4D97-AF65-F5344CB8AC3E}">
        <p14:creationId xmlns:p14="http://schemas.microsoft.com/office/powerpoint/2010/main" val="175047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SAA</a:t>
            </a:r>
            <a:br>
              <a:rPr lang="da-DK" dirty="0"/>
            </a:br>
            <a:r>
              <a:rPr lang="da-DK" dirty="0"/>
              <a:t>Forøgelsen i gennemsnitsdækningsbidrag. </a:t>
            </a:r>
          </a:p>
        </p:txBody>
      </p:sp>
      <p:sp>
        <p:nvSpPr>
          <p:cNvPr id="4" name="Pladsholder til slidenummer 3"/>
          <p:cNvSpPr>
            <a:spLocks noGrp="1"/>
          </p:cNvSpPr>
          <p:nvPr>
            <p:ph type="sldNum" sz="quarter" idx="5"/>
          </p:nvPr>
        </p:nvSpPr>
        <p:spPr/>
        <p:txBody>
          <a:bodyPr/>
          <a:lstStyle/>
          <a:p>
            <a:fld id="{01348BF3-104E-4040-A47F-3E9766F56266}" type="slidenum">
              <a:rPr lang="da-DK" smtClean="0"/>
              <a:t>11</a:t>
            </a:fld>
            <a:endParaRPr lang="da-DK"/>
          </a:p>
        </p:txBody>
      </p:sp>
    </p:spTree>
    <p:extLst>
      <p:ext uri="{BB962C8B-B14F-4D97-AF65-F5344CB8AC3E}">
        <p14:creationId xmlns:p14="http://schemas.microsoft.com/office/powerpoint/2010/main" val="421555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MSJ</a:t>
            </a:r>
          </a:p>
        </p:txBody>
      </p:sp>
      <p:sp>
        <p:nvSpPr>
          <p:cNvPr id="4" name="Pladsholder til slidenummer 3"/>
          <p:cNvSpPr>
            <a:spLocks noGrp="1"/>
          </p:cNvSpPr>
          <p:nvPr>
            <p:ph type="sldNum" sz="quarter" idx="5"/>
          </p:nvPr>
        </p:nvSpPr>
        <p:spPr/>
        <p:txBody>
          <a:bodyPr/>
          <a:lstStyle/>
          <a:p>
            <a:fld id="{FD423BD9-84F8-46C8-8357-0907CD55F73A}" type="slidenum">
              <a:rPr lang="da-DK" smtClean="0"/>
              <a:t>12</a:t>
            </a:fld>
            <a:endParaRPr lang="da-DK"/>
          </a:p>
        </p:txBody>
      </p:sp>
    </p:spTree>
    <p:extLst>
      <p:ext uri="{BB962C8B-B14F-4D97-AF65-F5344CB8AC3E}">
        <p14:creationId xmlns:p14="http://schemas.microsoft.com/office/powerpoint/2010/main" val="186044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https://www.dst.dk/da/Statistik/nyheder-analyser-publ/nyt/NytHtml?cid=42525</a:t>
            </a:r>
          </a:p>
          <a:p>
            <a:r>
              <a:rPr lang="da-DK" sz="1200" b="0" i="0" kern="1200" dirty="0">
                <a:solidFill>
                  <a:schemeClr val="tx1"/>
                </a:solidFill>
                <a:effectLst/>
                <a:latin typeface="+mn-lt"/>
                <a:ea typeface="+mn-ea"/>
                <a:cs typeface="+mn-cs"/>
              </a:rPr>
              <a:t>Blandt de landmænd, der ikke bruger præcisionsteknologi, nævner 48 pct. "for store omkostninger" som en barriere. 34 pct. mener, at variationen i markerne er for lille, og 24 pct. nævner "manglende kompetence og viden". Kun 11 pct. mener, at det er svært at få teknologien til at virke, og 15 pct. nævner "andre årsager".</a:t>
            </a:r>
            <a:endParaRPr lang="da-DK" dirty="0"/>
          </a:p>
        </p:txBody>
      </p:sp>
      <p:sp>
        <p:nvSpPr>
          <p:cNvPr id="4" name="Pladsholder til slidenummer 3"/>
          <p:cNvSpPr>
            <a:spLocks noGrp="1"/>
          </p:cNvSpPr>
          <p:nvPr>
            <p:ph type="sldNum" sz="quarter" idx="10"/>
          </p:nvPr>
        </p:nvSpPr>
        <p:spPr/>
        <p:txBody>
          <a:bodyPr/>
          <a:lstStyle/>
          <a:p>
            <a:fld id="{FD423BD9-84F8-46C8-8357-0907CD55F73A}" type="slidenum">
              <a:rPr lang="da-DK" smtClean="0"/>
              <a:t>15</a:t>
            </a:fld>
            <a:endParaRPr lang="da-DK"/>
          </a:p>
        </p:txBody>
      </p:sp>
    </p:spTree>
    <p:extLst>
      <p:ext uri="{BB962C8B-B14F-4D97-AF65-F5344CB8AC3E}">
        <p14:creationId xmlns:p14="http://schemas.microsoft.com/office/powerpoint/2010/main" val="17966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MSJ </a:t>
            </a:r>
          </a:p>
          <a:p>
            <a:r>
              <a:rPr lang="da-DK" dirty="0"/>
              <a:t>Landbrugets trædemølle og det faldende bytteforhold. Teknologiudvikling er en essentiel del af holde sin bedrift rentabel. </a:t>
            </a:r>
          </a:p>
          <a:p>
            <a:r>
              <a:rPr lang="da-DK" dirty="0"/>
              <a:t>Reduktion i f.eks. kvælstofudvaskning, mindre forbrug af planteværn…  Mere optimal udnyttelse af ressourcer = for</a:t>
            </a:r>
          </a:p>
          <a:p>
            <a:r>
              <a:rPr lang="da-DK" dirty="0"/>
              <a:t>Markforsøg ved SEGES – f.eks. i landsforsøgende og andre farmtest</a:t>
            </a:r>
          </a:p>
          <a:p>
            <a:r>
              <a:rPr lang="da-DK" dirty="0"/>
              <a:t>Pedersen og Pedersen </a:t>
            </a:r>
          </a:p>
          <a:p>
            <a:r>
              <a:rPr lang="da-DK" dirty="0"/>
              <a:t>Regnskabsdata og tællingsdata </a:t>
            </a:r>
          </a:p>
          <a:p>
            <a:endParaRPr lang="da-DK" dirty="0"/>
          </a:p>
        </p:txBody>
      </p:sp>
      <p:sp>
        <p:nvSpPr>
          <p:cNvPr id="4" name="Pladsholder til slidenummer 3"/>
          <p:cNvSpPr>
            <a:spLocks noGrp="1"/>
          </p:cNvSpPr>
          <p:nvPr>
            <p:ph type="sldNum" sz="quarter" idx="5"/>
          </p:nvPr>
        </p:nvSpPr>
        <p:spPr/>
        <p:txBody>
          <a:bodyPr/>
          <a:lstStyle/>
          <a:p>
            <a:fld id="{FD423BD9-84F8-46C8-8357-0907CD55F73A}" type="slidenum">
              <a:rPr lang="da-DK" smtClean="0"/>
              <a:t>2</a:t>
            </a:fld>
            <a:endParaRPr lang="da-DK"/>
          </a:p>
        </p:txBody>
      </p:sp>
    </p:spTree>
    <p:extLst>
      <p:ext uri="{BB962C8B-B14F-4D97-AF65-F5344CB8AC3E}">
        <p14:creationId xmlns:p14="http://schemas.microsoft.com/office/powerpoint/2010/main" val="317470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SAA</a:t>
            </a:r>
          </a:p>
        </p:txBody>
      </p:sp>
      <p:sp>
        <p:nvSpPr>
          <p:cNvPr id="4" name="Pladsholder til slidenummer 3"/>
          <p:cNvSpPr>
            <a:spLocks noGrp="1"/>
          </p:cNvSpPr>
          <p:nvPr>
            <p:ph type="sldNum" sz="quarter" idx="5"/>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215409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SAA</a:t>
            </a:r>
            <a:br>
              <a:rPr lang="da-DK" dirty="0"/>
            </a:br>
            <a:r>
              <a:rPr lang="da-DK" dirty="0"/>
              <a:t>Petersen et al. (2006) angiver overlappet til 5-10 procent, hvoraf 60 procent er </a:t>
            </a:r>
            <a:r>
              <a:rPr lang="da-DK" dirty="0" err="1"/>
              <a:t>forager</a:t>
            </a:r>
            <a:r>
              <a:rPr lang="da-DK" dirty="0"/>
              <a:t>, og de resterende 40 procent vedrører overlap i længderetningen, som kan reduceres med RTK autostyring</a:t>
            </a:r>
          </a:p>
          <a:p>
            <a:r>
              <a:rPr lang="da-DK" dirty="0"/>
              <a:t>CFT: I Jensen et al. (2012) skønnes det eksempelvis, at stigningen i udbyttepotentialet på sigt kan udgøre mellem 5-10 procent i korn under danske forhold. </a:t>
            </a:r>
          </a:p>
          <a:p>
            <a:endParaRPr lang="da-DK" dirty="0"/>
          </a:p>
          <a:p>
            <a:endParaRPr lang="da-DK" dirty="0"/>
          </a:p>
        </p:txBody>
      </p:sp>
      <p:sp>
        <p:nvSpPr>
          <p:cNvPr id="4" name="Pladsholder til slidenummer 3"/>
          <p:cNvSpPr>
            <a:spLocks noGrp="1"/>
          </p:cNvSpPr>
          <p:nvPr>
            <p:ph type="sldNum" sz="quarter" idx="5"/>
          </p:nvPr>
        </p:nvSpPr>
        <p:spPr/>
        <p:txBody>
          <a:bodyPr/>
          <a:lstStyle/>
          <a:p>
            <a:fld id="{FD423BD9-84F8-46C8-8357-0907CD55F73A}" type="slidenum">
              <a:rPr lang="da-DK" smtClean="0"/>
              <a:t>4</a:t>
            </a:fld>
            <a:endParaRPr lang="da-DK"/>
          </a:p>
        </p:txBody>
      </p:sp>
    </p:spTree>
    <p:extLst>
      <p:ext uri="{BB962C8B-B14F-4D97-AF65-F5344CB8AC3E}">
        <p14:creationId xmlns:p14="http://schemas.microsoft.com/office/powerpoint/2010/main" val="141091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MSJ</a:t>
            </a:r>
          </a:p>
        </p:txBody>
      </p:sp>
      <p:sp>
        <p:nvSpPr>
          <p:cNvPr id="4" name="Pladsholder til slidenummer 3"/>
          <p:cNvSpPr>
            <a:spLocks noGrp="1"/>
          </p:cNvSpPr>
          <p:nvPr>
            <p:ph type="sldNum" sz="quarter" idx="5"/>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286172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MSJ </a:t>
            </a:r>
          </a:p>
          <a:p>
            <a:r>
              <a:rPr lang="da-DK" dirty="0"/>
              <a:t>Øget</a:t>
            </a:r>
            <a:r>
              <a:rPr lang="da-DK" baseline="0" dirty="0"/>
              <a:t> udbytter  + reduceret nærringstofudvaskning </a:t>
            </a:r>
            <a:endParaRPr lang="da-DK" dirty="0"/>
          </a:p>
        </p:txBody>
      </p:sp>
      <p:sp>
        <p:nvSpPr>
          <p:cNvPr id="4" name="Pladsholder til slidenummer 3"/>
          <p:cNvSpPr>
            <a:spLocks noGrp="1"/>
          </p:cNvSpPr>
          <p:nvPr>
            <p:ph type="sldNum" sz="quarter" idx="10"/>
          </p:nvPr>
        </p:nvSpPr>
        <p:spPr/>
        <p:txBody>
          <a:bodyPr/>
          <a:lstStyle/>
          <a:p>
            <a:fld id="{FD423BD9-84F8-46C8-8357-0907CD55F73A}" type="slidenum">
              <a:rPr lang="da-DK" smtClean="0"/>
              <a:t>6</a:t>
            </a:fld>
            <a:endParaRPr lang="da-DK"/>
          </a:p>
        </p:txBody>
      </p:sp>
    </p:spTree>
    <p:extLst>
      <p:ext uri="{BB962C8B-B14F-4D97-AF65-F5344CB8AC3E}">
        <p14:creationId xmlns:p14="http://schemas.microsoft.com/office/powerpoint/2010/main" val="92192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SAA</a:t>
            </a:r>
            <a:br>
              <a:rPr lang="da-DK" dirty="0"/>
            </a:br>
            <a:r>
              <a:rPr lang="da-DK" dirty="0"/>
              <a:t>Reduceret</a:t>
            </a:r>
            <a:r>
              <a:rPr lang="da-DK" baseline="0" dirty="0"/>
              <a:t> omkostninger + mindre grundvandsforurening + mindsket marginal effekt. </a:t>
            </a:r>
            <a:endParaRPr lang="da-DK" dirty="0"/>
          </a:p>
        </p:txBody>
      </p:sp>
      <p:sp>
        <p:nvSpPr>
          <p:cNvPr id="4" name="Pladsholder til slidenummer 3"/>
          <p:cNvSpPr>
            <a:spLocks noGrp="1"/>
          </p:cNvSpPr>
          <p:nvPr>
            <p:ph type="sldNum" sz="quarter" idx="10"/>
          </p:nvPr>
        </p:nvSpPr>
        <p:spPr/>
        <p:txBody>
          <a:bodyPr/>
          <a:lstStyle/>
          <a:p>
            <a:fld id="{FD423BD9-84F8-46C8-8357-0907CD55F73A}" type="slidenum">
              <a:rPr lang="da-DK" smtClean="0"/>
              <a:t>7</a:t>
            </a:fld>
            <a:endParaRPr lang="da-DK"/>
          </a:p>
        </p:txBody>
      </p:sp>
    </p:spTree>
    <p:extLst>
      <p:ext uri="{BB962C8B-B14F-4D97-AF65-F5344CB8AC3E}">
        <p14:creationId xmlns:p14="http://schemas.microsoft.com/office/powerpoint/2010/main" val="5431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SAA</a:t>
            </a:r>
          </a:p>
        </p:txBody>
      </p:sp>
      <p:sp>
        <p:nvSpPr>
          <p:cNvPr id="4" name="Pladsholder til slidenummer 3"/>
          <p:cNvSpPr>
            <a:spLocks noGrp="1"/>
          </p:cNvSpPr>
          <p:nvPr>
            <p:ph type="sldNum" sz="quarter" idx="10"/>
          </p:nvPr>
        </p:nvSpPr>
        <p:spPr/>
        <p:txBody>
          <a:bodyPr/>
          <a:lstStyle/>
          <a:p>
            <a:fld id="{FD423BD9-84F8-46C8-8357-0907CD55F73A}" type="slidenum">
              <a:rPr lang="da-DK" smtClean="0"/>
              <a:t>8</a:t>
            </a:fld>
            <a:endParaRPr lang="da-DK"/>
          </a:p>
        </p:txBody>
      </p:sp>
    </p:spTree>
    <p:extLst>
      <p:ext uri="{BB962C8B-B14F-4D97-AF65-F5344CB8AC3E}">
        <p14:creationId xmlns:p14="http://schemas.microsoft.com/office/powerpoint/2010/main" val="78795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MSJ</a:t>
            </a:r>
          </a:p>
        </p:txBody>
      </p:sp>
      <p:sp>
        <p:nvSpPr>
          <p:cNvPr id="4" name="Pladsholder til slidenummer 3"/>
          <p:cNvSpPr>
            <a:spLocks noGrp="1"/>
          </p:cNvSpPr>
          <p:nvPr>
            <p:ph type="sldNum" sz="quarter" idx="10"/>
          </p:nvPr>
        </p:nvSpPr>
        <p:spPr/>
        <p:txBody>
          <a:bodyPr/>
          <a:lstStyle/>
          <a:p>
            <a:fld id="{FD423BD9-84F8-46C8-8357-0907CD55F73A}" type="slidenum">
              <a:rPr lang="da-DK" smtClean="0"/>
              <a:t>9</a:t>
            </a:fld>
            <a:endParaRPr lang="da-DK"/>
          </a:p>
        </p:txBody>
      </p:sp>
    </p:spTree>
    <p:extLst>
      <p:ext uri="{BB962C8B-B14F-4D97-AF65-F5344CB8AC3E}">
        <p14:creationId xmlns:p14="http://schemas.microsoft.com/office/powerpoint/2010/main" val="3664686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hyperlink" Target="http://www.designguide.ku.dk/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image.ku.dk/shared/aZwD18034DnM3TYEw9XagEF6kxI6MLkV"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C1939100-E010-4143-9AE4-D4252D808A58}" type="datetime1">
              <a:rPr lang="da-DK" smtClean="0"/>
              <a:t>10-05-2023</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169068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28775"/>
            <a:ext cx="11012487" cy="4673600"/>
          </a:xfrm>
          <a:solidFill>
            <a:schemeClr val="bg1">
              <a:lumMod val="75000"/>
            </a:schemeClr>
          </a:solidFill>
        </p:spPr>
        <p:txBody>
          <a:bodyPr lIns="0" tIns="1080000" rIns="0" anchor="ctr" anchorCtr="0"/>
          <a:lstStyle>
            <a:lvl1pPr marL="0" indent="0" algn="ctr">
              <a:buNone/>
              <a:defRPr sz="2400" b="0" i="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91CDCA84-DC5F-4F54-86C4-3A3F71268220}"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0" i="0" baseline="0"/>
            </a:lvl1pPr>
          </a:lstStyle>
          <a:p>
            <a:r>
              <a:rPr lang="da-DK" dirty="0"/>
              <a:t>Klik for at tilføje overskrift</a:t>
            </a:r>
          </a:p>
        </p:txBody>
      </p:sp>
      <p:sp>
        <p:nvSpPr>
          <p:cNvPr id="3" name="Pladsholder til dato 2"/>
          <p:cNvSpPr>
            <a:spLocks noGrp="1"/>
          </p:cNvSpPr>
          <p:nvPr>
            <p:ph type="dt" sz="half" idx="10"/>
          </p:nvPr>
        </p:nvSpPr>
        <p:spPr/>
        <p:txBody>
          <a:bodyPr/>
          <a:lstStyle/>
          <a:p>
            <a:fld id="{69A4F1A1-6766-441F-9F00-E93D521E50F3}" type="datetime1">
              <a:rPr lang="da-DK" smtClean="0"/>
              <a:t>10-05-2023</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4A4256D-1A02-4FDD-AA38-4D8490006FD4}" type="datetime1">
              <a:rPr lang="da-DK" smtClean="0"/>
              <a:t>10-05-2023</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
    <p:spTree>
      <p:nvGrpSpPr>
        <p:cNvPr id="1" name=""/>
        <p:cNvGrpSpPr/>
        <p:nvPr/>
      </p:nvGrpSpPr>
      <p:grpSpPr>
        <a:xfrm>
          <a:off x="0" y="0"/>
          <a:ext cx="0" cy="0"/>
          <a:chOff x="0" y="0"/>
          <a:chExt cx="0" cy="0"/>
        </a:xfrm>
      </p:grpSpPr>
      <p:sp>
        <p:nvSpPr>
          <p:cNvPr id="3" name="Pladsholder til dato 3" hidden="1">
            <a:extLst>
              <a:ext uri="{FF2B5EF4-FFF2-40B4-BE49-F238E27FC236}">
                <a16:creationId xmlns:a16="http://schemas.microsoft.com/office/drawing/2014/main" id="{619D26E9-5B2E-9EAD-7ADF-91C2F6F527BC}"/>
              </a:ext>
            </a:extLst>
          </p:cNvPr>
          <p:cNvSpPr>
            <a:spLocks noGrp="1"/>
          </p:cNvSpPr>
          <p:nvPr>
            <p:ph type="dt" sz="half" idx="10"/>
          </p:nvPr>
        </p:nvSpPr>
        <p:spPr>
          <a:xfrm>
            <a:off x="0" y="6858000"/>
            <a:ext cx="0" cy="0"/>
          </a:xfrm>
        </p:spPr>
        <p:txBody>
          <a:bodyPr/>
          <a:lstStyle>
            <a:lvl1pPr>
              <a:defRPr sz="100">
                <a:noFill/>
              </a:defRPr>
            </a:lvl1pPr>
          </a:lstStyle>
          <a:p>
            <a:fld id="{60A4E1C7-F811-4F51-BDA9-17EBB9618420}" type="datetime1">
              <a:rPr lang="da-DK" smtClean="0"/>
              <a:t>10-05-2023</a:t>
            </a:fld>
            <a:endParaRPr lang="da-DK" dirty="0"/>
          </a:p>
        </p:txBody>
      </p:sp>
      <p:sp>
        <p:nvSpPr>
          <p:cNvPr id="4" name="Pladsholder til sidefod 4" hidden="1">
            <a:extLst>
              <a:ext uri="{FF2B5EF4-FFF2-40B4-BE49-F238E27FC236}">
                <a16:creationId xmlns:a16="http://schemas.microsoft.com/office/drawing/2014/main" id="{8A951072-2ED2-FF27-14A1-979FCDF1E51B}"/>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5" name="Pladsholder til slidenummer 5" hidden="1">
            <a:extLst>
              <a:ext uri="{FF2B5EF4-FFF2-40B4-BE49-F238E27FC236}">
                <a16:creationId xmlns:a16="http://schemas.microsoft.com/office/drawing/2014/main" id="{E8D58753-B44C-E044-E735-982626059E24}"/>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to bulletlister">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1008062"/>
          </a:xfrm>
        </p:spPr>
        <p:txBody>
          <a:bodyPr tIns="154800"/>
          <a:lstStyle>
            <a:lvl1pPr>
              <a:defRPr sz="6600" b="1" i="0" cap="all" baseline="0">
                <a:solidFill>
                  <a:schemeClr val="tx1"/>
                </a:solidFill>
              </a:defRPr>
            </a:lvl1pPr>
          </a:lstStyle>
          <a:p>
            <a:pPr lvl="0"/>
            <a:r>
              <a:rPr lang="da-DK" dirty="0"/>
              <a:t>tilføj overskrift</a:t>
            </a:r>
          </a:p>
        </p:txBody>
      </p:sp>
      <p:sp>
        <p:nvSpPr>
          <p:cNvPr id="3" name="Pladsholder til indhold 2"/>
          <p:cNvSpPr>
            <a:spLocks noGrp="1"/>
          </p:cNvSpPr>
          <p:nvPr>
            <p:ph sz="half" idx="1" hasCustomPrompt="1"/>
          </p:nvPr>
        </p:nvSpPr>
        <p:spPr>
          <a:xfrm>
            <a:off x="588964" y="2239315"/>
            <a:ext cx="5356800" cy="4063060"/>
          </a:xfrm>
        </p:spPr>
        <p:txBody>
          <a:bodyPr vert="horz" lIns="0" tIns="0" rIns="0" bIns="0" rtlCol="0">
            <a:noAutofit/>
          </a:bodyPr>
          <a:lstStyle>
            <a:lvl1pPr marL="363600" marR="0" indent="-363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a-DK"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lnSpc>
                <a:spcPct val="90000"/>
              </a:lnSpc>
              <a:buFont typeface="Arial" panose="020B0604020202020204" pitchFamily="34" charset="0"/>
              <a:buChar char="•"/>
              <a:defRPr lang="da-DK" b="0" i="0" baseline="0" dirty="0" smtClean="0">
                <a:solidFill>
                  <a:schemeClr val="tx1"/>
                </a:solidFill>
              </a:defRPr>
            </a:lvl4pPr>
            <a:lvl5pPr marL="1072800" indent="-352800">
              <a:lnSpc>
                <a:spcPct val="90000"/>
              </a:lnSpc>
              <a:defRPr>
                <a:solidFill>
                  <a:schemeClr val="tx1"/>
                </a:solidFill>
              </a:defRPr>
            </a:lvl5pPr>
            <a:lvl6pPr marL="1072800" indent="-352800">
              <a:lnSpc>
                <a:spcPct val="90000"/>
              </a:lnSpc>
              <a:defRPr>
                <a:solidFill>
                  <a:schemeClr val="tx1"/>
                </a:solidFill>
              </a:defRPr>
            </a:lvl6pPr>
            <a:lvl7pPr marL="1072800" indent="-352800">
              <a:lnSpc>
                <a:spcPct val="90000"/>
              </a:lnSpc>
              <a:defRPr>
                <a:solidFill>
                  <a:schemeClr val="tx1"/>
                </a:solidFill>
              </a:defRPr>
            </a:lvl7pPr>
            <a:lvl8pPr marL="1072800" indent="-352800">
              <a:lnSpc>
                <a:spcPct val="90000"/>
              </a:lnSpc>
              <a:defRPr>
                <a:solidFill>
                  <a:schemeClr val="tx1"/>
                </a:solidFill>
              </a:defRPr>
            </a:lvl8pPr>
            <a:lvl9pPr marL="1072800" indent="-352800">
              <a:lnSpc>
                <a:spcPct val="90000"/>
              </a:lnSpc>
              <a:defRPr>
                <a:solidFill>
                  <a:schemeClr val="tx1"/>
                </a:solidFill>
              </a:defRPr>
            </a:lvl9pPr>
          </a:lstStyle>
          <a:p>
            <a:pPr lvl="0"/>
            <a:r>
              <a:rPr lang="da-DK" dirty="0"/>
              <a:t>Klik for at indsætte tekst</a:t>
            </a:r>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4" name="Pladsholder til indhold 3">
            <a:extLst>
              <a:ext uri="{FF2B5EF4-FFF2-40B4-BE49-F238E27FC236}">
                <a16:creationId xmlns:a16="http://schemas.microsoft.com/office/drawing/2014/main" id="{D13A21B6-F7F5-D15B-402D-6C21868F8788}"/>
              </a:ext>
            </a:extLst>
          </p:cNvPr>
          <p:cNvSpPr>
            <a:spLocks noGrp="1"/>
          </p:cNvSpPr>
          <p:nvPr>
            <p:ph sz="half" idx="2" hasCustomPrompt="1"/>
          </p:nvPr>
        </p:nvSpPr>
        <p:spPr>
          <a:xfrm>
            <a:off x="6246000" y="2239315"/>
            <a:ext cx="5356800" cy="4063061"/>
          </a:xfrm>
        </p:spPr>
        <p:txBody>
          <a:bodyPr vert="horz" lIns="0" tIns="0" rIns="0" bIns="0" rtlCol="0">
            <a:noAutofit/>
          </a:bodyPr>
          <a:lstStyle>
            <a:lvl1pPr>
              <a:defRPr lang="da-DK" b="0" i="0" baseline="0" dirty="0" smtClean="0"/>
            </a:lvl1pPr>
            <a:lvl2pPr>
              <a:defRPr lang="da-DK" b="0" i="0" baseline="0" dirty="0" smtClean="0"/>
            </a:lvl2pPr>
            <a:lvl3pPr marL="1072800" indent="-352800">
              <a:lnSpc>
                <a:spcPct val="90000"/>
              </a:lnSpc>
              <a:defRPr lang="da-DK" b="0" i="0" baseline="0" dirty="0" smtClean="0"/>
            </a:lvl3pPr>
            <a:lvl4pPr marL="1072800" indent="-352800">
              <a:lnSpc>
                <a:spcPct val="90000"/>
              </a:lnSpc>
              <a:buFont typeface="Arial" panose="020B0604020202020204" pitchFamily="34" charset="0"/>
              <a:buChar char="•"/>
              <a:defRPr lang="da-DK" dirty="0" smtClean="0"/>
            </a:lvl4pPr>
            <a:lvl5pPr marL="1072800" indent="-352800">
              <a:lnSpc>
                <a:spcPct val="90000"/>
              </a:lnSpc>
              <a:defRPr lang="da-DK" dirty="0"/>
            </a:lvl5pPr>
            <a:lvl6pPr marL="1072800" indent="-352800">
              <a:lnSpc>
                <a:spcPct val="90000"/>
              </a:lnSpc>
              <a:defRPr/>
            </a:lvl6pPr>
            <a:lvl7pPr marL="1072800" indent="-352800">
              <a:lnSpc>
                <a:spcPct val="90000"/>
              </a:lnSpc>
              <a:defRPr/>
            </a:lvl7pPr>
            <a:lvl8pPr marL="1072800" indent="-352800">
              <a:lnSpc>
                <a:spcPct val="90000"/>
              </a:lnSpc>
              <a:buFont typeface="Arial" panose="020B0604020202020204" pitchFamily="34" charset="0"/>
              <a:buChar char="•"/>
              <a:defRPr/>
            </a:lvl8pPr>
            <a:lvl9pPr marL="1072800" indent="-352800">
              <a:lnSpc>
                <a:spcPct val="90000"/>
              </a:lnSpc>
              <a:defRPr/>
            </a:lvl9pPr>
          </a:lstStyle>
          <a:p>
            <a:pPr lvl="0"/>
            <a:r>
              <a:rPr lang="da-DK" dirty="0"/>
              <a:t>Klik for at indsætte tekst</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5" name="Pladsholder til dato 4"/>
          <p:cNvSpPr>
            <a:spLocks noGrp="1"/>
          </p:cNvSpPr>
          <p:nvPr>
            <p:ph type="dt" sz="half" idx="10"/>
          </p:nvPr>
        </p:nvSpPr>
        <p:spPr/>
        <p:txBody>
          <a:bodyPr/>
          <a:lstStyle/>
          <a:p>
            <a:fld id="{2AD08259-92F1-4C32-A312-C73CE2167131}"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49779C41-6576-A494-B4DF-8A34076DB9A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4263816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guide id="3" orient="horz" pos="14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én bulletlist">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sz="3200" b="1" i="0" baseline="0">
                <a:solidFill>
                  <a:schemeClr val="tx1"/>
                </a:solidFill>
              </a:defRPr>
            </a:lvl1pPr>
          </a:lstStyle>
          <a:p>
            <a:pPr lvl="0"/>
            <a:r>
              <a:rPr lang="da-DK" dirty="0"/>
              <a:t>Klik for at tilføje overskrift</a:t>
            </a:r>
          </a:p>
        </p:txBody>
      </p:sp>
      <p:sp>
        <p:nvSpPr>
          <p:cNvPr id="3" name="Pladsholder til indhold 3"/>
          <p:cNvSpPr>
            <a:spLocks noGrp="1"/>
          </p:cNvSpPr>
          <p:nvPr>
            <p:ph idx="1" hasCustomPrompt="1"/>
          </p:nvPr>
        </p:nvSpPr>
        <p:spPr>
          <a:xfrm>
            <a:off x="588963" y="1628775"/>
            <a:ext cx="11012488" cy="4673600"/>
          </a:xfrm>
        </p:spPr>
        <p:txBody>
          <a:bodyPr vert="horz" lIns="0" tIns="0" rIns="0" bIns="0" rtlCol="0">
            <a:noAutofit/>
          </a:bodyPr>
          <a:lstStyle>
            <a:lvl1pPr marL="342900" indent="-342900">
              <a:buFont typeface="Arial" panose="020B0604020202020204" pitchFamily="34" charset="0"/>
              <a:buChar char="•"/>
              <a:defRPr lang="da-DK" sz="3200" b="0" i="0" baseline="0" dirty="0" smtClean="0">
                <a:solidFill>
                  <a:schemeClr val="tx1"/>
                </a:solidFill>
              </a:defRPr>
            </a:lvl1pPr>
            <a:lvl2pPr>
              <a:defRPr lang="da-DK" b="0" i="0" baseline="0" dirty="0" smtClean="0">
                <a:solidFill>
                  <a:schemeClr val="tx1"/>
                </a:solidFill>
              </a:defRPr>
            </a:lvl2pPr>
            <a:lvl3pPr>
              <a:defRPr lang="da-DK" b="0" i="0" baseline="0" dirty="0" smtClean="0">
                <a:solidFill>
                  <a:schemeClr val="tx1"/>
                </a:solidFill>
              </a:defRPr>
            </a:lvl3pPr>
            <a:lvl4pPr marL="1072800" indent="-352800">
              <a:buFont typeface="Arial" panose="020B0604020202020204" pitchFamily="34" charset="0"/>
              <a:buChar char="•"/>
              <a:defRPr/>
            </a:lvl4pPr>
          </a:lstStyle>
          <a:p>
            <a:pPr lvl="0"/>
            <a:r>
              <a:rPr lang="da-DK" dirty="0"/>
              <a:t>Klik for at indsætte tekst</a:t>
            </a:r>
          </a:p>
          <a:p>
            <a:pPr lvl="1"/>
            <a:endParaRPr lang="da-DK" dirty="0"/>
          </a:p>
        </p:txBody>
      </p:sp>
      <p:sp>
        <p:nvSpPr>
          <p:cNvPr id="4" name="Pladsholder til dato 3"/>
          <p:cNvSpPr>
            <a:spLocks noGrp="1"/>
          </p:cNvSpPr>
          <p:nvPr>
            <p:ph type="dt" sz="half" idx="10"/>
          </p:nvPr>
        </p:nvSpPr>
        <p:spPr/>
        <p:txBody>
          <a:bodyPr/>
          <a:lstStyle/>
          <a:p>
            <a:fld id="{44775082-3ECA-430B-8AFE-6C0254841555}" type="datetime1">
              <a:rPr lang="da-DK" smtClean="0"/>
              <a:t>10-05-2023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4117488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0" name="Tekstfelt 8">
            <a:extLst>
              <a:ext uri="{FF2B5EF4-FFF2-40B4-BE49-F238E27FC236}">
                <a16:creationId xmlns:a16="http://schemas.microsoft.com/office/drawing/2014/main" id="{3E866D85-79EE-184D-80E1-3ED545621736}"/>
              </a:ext>
            </a:extLst>
          </p:cNvPr>
          <p:cNvSpPr txBox="1"/>
          <p:nvPr userDrawn="1"/>
        </p:nvSpPr>
        <p:spPr>
          <a:xfrm>
            <a:off x="421280" y="612884"/>
            <a:ext cx="1167618" cy="871429"/>
          </a:xfrm>
          <a:prstGeom prst="rect">
            <a:avLst/>
          </a:prstGeom>
          <a:noFill/>
        </p:spPr>
        <p:txBody>
          <a:bodyPr wrap="square" rtlCol="0">
            <a:noAutofit/>
          </a:bodyPr>
          <a:lstStyle/>
          <a:p>
            <a:r>
              <a:rPr lang="da-DK" sz="15000" b="1" dirty="0">
                <a:solidFill>
                  <a:schemeClr val="tx1"/>
                </a:solidFill>
              </a:rPr>
              <a:t>”</a:t>
            </a:r>
          </a:p>
        </p:txBody>
      </p:sp>
      <p:sp>
        <p:nvSpPr>
          <p:cNvPr id="11" name="Pladsholder til tekst 9">
            <a:extLst>
              <a:ext uri="{FF2B5EF4-FFF2-40B4-BE49-F238E27FC236}">
                <a16:creationId xmlns:a16="http://schemas.microsoft.com/office/drawing/2014/main" id="{1B53F7DA-513D-4E4A-A901-E83A56F29ACB}"/>
              </a:ext>
            </a:extLst>
          </p:cNvPr>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tx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12" name="Pladsholder til tekst 14">
            <a:extLst>
              <a:ext uri="{FF2B5EF4-FFF2-40B4-BE49-F238E27FC236}">
                <a16:creationId xmlns:a16="http://schemas.microsoft.com/office/drawing/2014/main" id="{E095D626-8544-1B49-AD85-894AF4011815}"/>
              </a:ext>
            </a:extLst>
          </p:cNvPr>
          <p:cNvSpPr>
            <a:spLocks noGrp="1"/>
          </p:cNvSpPr>
          <p:nvPr>
            <p:ph type="body" sz="quarter" idx="13" hasCustomPrompt="1"/>
          </p:nvPr>
        </p:nvSpPr>
        <p:spPr>
          <a:xfrm>
            <a:off x="590400" y="5934971"/>
            <a:ext cx="11012400" cy="367404"/>
          </a:xfrm>
        </p:spPr>
        <p:txBody>
          <a:bodyPr anchor="b" anchorCtr="0">
            <a:noAutofit/>
          </a:bodyPr>
          <a:lstStyle>
            <a:lvl1pPr marL="0" indent="0">
              <a:spcBef>
                <a:spcPts val="500"/>
              </a:spcBef>
              <a:buNone/>
              <a:defRPr sz="2400" b="0" baseline="0">
                <a:solidFill>
                  <a:schemeClr val="tx1"/>
                </a:solidFill>
              </a:defRPr>
            </a:lvl1pPr>
          </a:lstStyle>
          <a:p>
            <a:pPr lvl="0"/>
            <a:r>
              <a:rPr lang="da-DK" dirty="0"/>
              <a:t>Navn, kilde</a:t>
            </a:r>
          </a:p>
        </p:txBody>
      </p:sp>
      <p:sp>
        <p:nvSpPr>
          <p:cNvPr id="4" name="Pladsholder til dato 3"/>
          <p:cNvSpPr>
            <a:spLocks noGrp="1"/>
          </p:cNvSpPr>
          <p:nvPr>
            <p:ph type="dt" sz="half" idx="10"/>
          </p:nvPr>
        </p:nvSpPr>
        <p:spPr/>
        <p:txBody>
          <a:bodyPr/>
          <a:lstStyle/>
          <a:p>
            <a:fld id="{F9B52271-5E3D-4E06-BC0A-7C1022408CCC}" type="datetime1">
              <a:rPr lang="da-DK" smtClean="0"/>
              <a:t>10-05-2023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8098684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06056-13C4-B341-9D8B-68EA38303651}"/>
              </a:ext>
            </a:extLst>
          </p:cNvPr>
          <p:cNvSpPr>
            <a:spLocks noGrp="1"/>
          </p:cNvSpPr>
          <p:nvPr>
            <p:ph type="body" sz="quarter" idx="13" hasCustomPrompt="1"/>
          </p:nvPr>
        </p:nvSpPr>
        <p:spPr>
          <a:xfrm>
            <a:off x="0" y="2527812"/>
            <a:ext cx="12192000" cy="955506"/>
          </a:xfrm>
          <a:noFill/>
        </p:spPr>
        <p:txBody>
          <a:bodyPr anchor="b" anchorCtr="0"/>
          <a:lstStyle>
            <a:lvl1pPr marL="0" indent="0" algn="ctr">
              <a:buFontTx/>
              <a:buNone/>
              <a:defRPr sz="6600" b="1" baseline="0">
                <a:solidFill>
                  <a:schemeClr val="tx1"/>
                </a:solidFill>
              </a:defRPr>
            </a:lvl1pPr>
          </a:lstStyle>
          <a:p>
            <a:pPr lvl="0"/>
            <a:r>
              <a:rPr lang="da-DK" dirty="0"/>
              <a:t>Klik for at indsætte tekst</a:t>
            </a:r>
          </a:p>
        </p:txBody>
      </p:sp>
      <p:sp>
        <p:nvSpPr>
          <p:cNvPr id="10" name="Text Placeholder 4">
            <a:extLst>
              <a:ext uri="{FF2B5EF4-FFF2-40B4-BE49-F238E27FC236}">
                <a16:creationId xmlns:a16="http://schemas.microsoft.com/office/drawing/2014/main" id="{9FA67884-B97F-CB46-AABC-75F5273BB984}"/>
              </a:ext>
            </a:extLst>
          </p:cNvPr>
          <p:cNvSpPr>
            <a:spLocks noGrp="1"/>
          </p:cNvSpPr>
          <p:nvPr>
            <p:ph type="body" sz="quarter" idx="15" hasCustomPrompt="1"/>
          </p:nvPr>
        </p:nvSpPr>
        <p:spPr>
          <a:xfrm>
            <a:off x="0" y="3559852"/>
            <a:ext cx="12192000" cy="955506"/>
          </a:xfrm>
          <a:noFill/>
        </p:spPr>
        <p:txBody>
          <a:bodyPr/>
          <a:lstStyle>
            <a:lvl1pPr marL="0" indent="0" algn="ctr">
              <a:buFontTx/>
              <a:buNone/>
              <a:defRPr sz="6600" b="0" baseline="0">
                <a:solidFill>
                  <a:schemeClr val="tx1"/>
                </a:solidFill>
              </a:defRPr>
            </a:lvl1pPr>
          </a:lstStyle>
          <a:p>
            <a:pPr lvl="0"/>
            <a:r>
              <a:rPr lang="da-DK" dirty="0"/>
              <a:t>Klik for at indsætte tekst</a:t>
            </a:r>
          </a:p>
        </p:txBody>
      </p:sp>
      <p:sp>
        <p:nvSpPr>
          <p:cNvPr id="4" name="Pladsholder til dato 3"/>
          <p:cNvSpPr>
            <a:spLocks noGrp="1"/>
          </p:cNvSpPr>
          <p:nvPr>
            <p:ph type="dt" sz="half" idx="10"/>
          </p:nvPr>
        </p:nvSpPr>
        <p:spPr/>
        <p:txBody>
          <a:bodyPr/>
          <a:lstStyle/>
          <a:p>
            <a:fld id="{1E1593FE-D5FA-4E0E-8FFF-8F10D57A1EC1}" type="datetime1">
              <a:rPr lang="da-DK" smtClean="0"/>
              <a:t>10-05-2023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8854531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l">
    <p:bg>
      <p:bgPr>
        <a:solidFill>
          <a:schemeClr val="accent3"/>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DF7CB8-A29D-FD7D-E01C-9FA290029336}"/>
              </a:ext>
            </a:extLst>
          </p:cNvPr>
          <p:cNvSpPr>
            <a:spLocks noGrp="1" noChangeAspect="1"/>
          </p:cNvSpPr>
          <p:nvPr>
            <p:ph type="body" sz="quarter" idx="38" hasCustomPrompt="1"/>
          </p:nvPr>
        </p:nvSpPr>
        <p:spPr>
          <a:xfrm>
            <a:off x="593043" y="992701"/>
            <a:ext cx="1162800" cy="1162800"/>
          </a:xfrm>
          <a:prstGeom prst="ellipse">
            <a:avLst/>
          </a:prstGeom>
          <a:solidFill>
            <a:schemeClr val="tx1">
              <a:alpha val="20000"/>
            </a:schemeClr>
          </a:solidFill>
        </p:spPr>
        <p:txBody>
          <a:bodyPr tIns="72000" anchor="ctr" anchorCtr="0"/>
          <a:lstStyle>
            <a:lvl1pPr marL="0" indent="0" algn="ctr">
              <a:spcBef>
                <a:spcPts val="0"/>
              </a:spcBef>
              <a:buNone/>
              <a:defRPr sz="6000" b="1"/>
            </a:lvl1pPr>
          </a:lstStyle>
          <a:p>
            <a:pPr lvl="0"/>
            <a:r>
              <a:rPr lang="da-DK" dirty="0"/>
              <a:t>1</a:t>
            </a:r>
          </a:p>
        </p:txBody>
      </p:sp>
      <p:sp>
        <p:nvSpPr>
          <p:cNvPr id="9" name="Text Placeholder 8">
            <a:extLst>
              <a:ext uri="{FF2B5EF4-FFF2-40B4-BE49-F238E27FC236}">
                <a16:creationId xmlns:a16="http://schemas.microsoft.com/office/drawing/2014/main" id="{80999F43-7DCD-0386-4C37-C66F637D75F4}"/>
              </a:ext>
            </a:extLst>
          </p:cNvPr>
          <p:cNvSpPr>
            <a:spLocks noGrp="1"/>
          </p:cNvSpPr>
          <p:nvPr>
            <p:ph type="body" sz="quarter" idx="39" hasCustomPrompt="1"/>
          </p:nvPr>
        </p:nvSpPr>
        <p:spPr>
          <a:xfrm>
            <a:off x="1935309" y="992701"/>
            <a:ext cx="3590534" cy="1162800"/>
          </a:xfrm>
        </p:spPr>
        <p:txBody>
          <a:bodyPr anchor="ctr" anchorCtr="0"/>
          <a:lstStyle>
            <a:lvl1pPr marL="0" indent="0">
              <a:spcBef>
                <a:spcPts val="0"/>
              </a:spcBef>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13" name="Text Placeholder 12">
            <a:extLst>
              <a:ext uri="{FF2B5EF4-FFF2-40B4-BE49-F238E27FC236}">
                <a16:creationId xmlns:a16="http://schemas.microsoft.com/office/drawing/2014/main" id="{5A0FE321-409A-CB41-0D2F-3A239A66393D}"/>
              </a:ext>
            </a:extLst>
          </p:cNvPr>
          <p:cNvSpPr>
            <a:spLocks noGrp="1" noChangeAspect="1"/>
          </p:cNvSpPr>
          <p:nvPr>
            <p:ph type="body" sz="quarter" idx="40" hasCustomPrompt="1"/>
          </p:nvPr>
        </p:nvSpPr>
        <p:spPr>
          <a:xfrm>
            <a:off x="6092802" y="911224"/>
            <a:ext cx="1162800" cy="1162800"/>
          </a:xfrm>
          <a:prstGeom prst="ellipse">
            <a:avLst/>
          </a:prstGeom>
          <a:solidFill>
            <a:schemeClr val="tx1">
              <a:alpha val="20000"/>
            </a:schemeClr>
          </a:solidFill>
        </p:spPr>
        <p:txBody>
          <a:bodyPr tIns="72000" anchor="ctr" anchorCtr="0"/>
          <a:lstStyle>
            <a:lvl1pPr marL="0" indent="0" algn="ctr">
              <a:buNone/>
              <a:defRPr sz="6000" b="1"/>
            </a:lvl1pPr>
          </a:lstStyle>
          <a:p>
            <a:pPr lvl="0"/>
            <a:r>
              <a:rPr lang="da-DK" dirty="0"/>
              <a:t>2</a:t>
            </a:r>
          </a:p>
        </p:txBody>
      </p:sp>
      <p:sp>
        <p:nvSpPr>
          <p:cNvPr id="16" name="Text Placeholder 15">
            <a:extLst>
              <a:ext uri="{FF2B5EF4-FFF2-40B4-BE49-F238E27FC236}">
                <a16:creationId xmlns:a16="http://schemas.microsoft.com/office/drawing/2014/main" id="{E85D9037-4808-3FB4-8291-164C228C83E2}"/>
              </a:ext>
            </a:extLst>
          </p:cNvPr>
          <p:cNvSpPr>
            <a:spLocks noGrp="1"/>
          </p:cNvSpPr>
          <p:nvPr>
            <p:ph type="body" sz="quarter" idx="41" hasCustomPrompt="1"/>
          </p:nvPr>
        </p:nvSpPr>
        <p:spPr>
          <a:xfrm>
            <a:off x="7438265" y="911224"/>
            <a:ext cx="370582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18" name="Text Placeholder 17">
            <a:extLst>
              <a:ext uri="{FF2B5EF4-FFF2-40B4-BE49-F238E27FC236}">
                <a16:creationId xmlns:a16="http://schemas.microsoft.com/office/drawing/2014/main" id="{34F98610-1AA8-ED76-CB97-422A1761A39E}"/>
              </a:ext>
            </a:extLst>
          </p:cNvPr>
          <p:cNvSpPr>
            <a:spLocks noGrp="1"/>
          </p:cNvSpPr>
          <p:nvPr>
            <p:ph type="body" sz="quarter" idx="42" hasCustomPrompt="1"/>
          </p:nvPr>
        </p:nvSpPr>
        <p:spPr>
          <a:xfrm>
            <a:off x="2272868" y="240982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3</a:t>
            </a:r>
          </a:p>
        </p:txBody>
      </p:sp>
      <p:sp>
        <p:nvSpPr>
          <p:cNvPr id="20" name="Text Placeholder 19">
            <a:extLst>
              <a:ext uri="{FF2B5EF4-FFF2-40B4-BE49-F238E27FC236}">
                <a16:creationId xmlns:a16="http://schemas.microsoft.com/office/drawing/2014/main" id="{04C99C31-A019-EB05-99AD-9B5C4892C3E5}"/>
              </a:ext>
            </a:extLst>
          </p:cNvPr>
          <p:cNvSpPr>
            <a:spLocks noGrp="1"/>
          </p:cNvSpPr>
          <p:nvPr>
            <p:ph type="body" sz="quarter" idx="43" hasCustomPrompt="1"/>
          </p:nvPr>
        </p:nvSpPr>
        <p:spPr>
          <a:xfrm>
            <a:off x="3620656" y="2409825"/>
            <a:ext cx="3113087" cy="1162800"/>
          </a:xfrm>
        </p:spPr>
        <p:txBody>
          <a:bodyPr anchor="ctr" anchorCtr="0"/>
          <a:lstStyle>
            <a:lvl1pPr marL="0" indent="0">
              <a:lnSpc>
                <a:spcPct val="100000"/>
              </a:lnSpc>
              <a:spcBef>
                <a:spcPts val="0"/>
              </a:spcBef>
              <a:spcAft>
                <a:spcPts val="0"/>
              </a:spcAft>
              <a:buNone/>
              <a:defRPr sz="2800" b="1"/>
            </a:lvl1pPr>
            <a:lvl2pPr marL="0" indent="0">
              <a:buNone/>
              <a:defRPr sz="2800" b="1"/>
            </a:lvl2pPr>
            <a:lvl3pPr marL="0" indent="0">
              <a:buNone/>
              <a:defRPr sz="2800" b="1"/>
            </a:lvl3pPr>
            <a:lvl4pPr marL="0" indent="0">
              <a:buNone/>
              <a:defRPr sz="2800" b="1"/>
            </a:lvl4pPr>
            <a:lvl5pPr marL="0" indent="0">
              <a:buNone/>
              <a:defRPr sz="2800" b="1"/>
            </a:lvl5pPr>
          </a:lstStyle>
          <a:p>
            <a:pPr lvl="0"/>
            <a:r>
              <a:rPr lang="da-DK" dirty="0"/>
              <a:t>Indsæt tekst</a:t>
            </a:r>
          </a:p>
        </p:txBody>
      </p:sp>
      <p:sp>
        <p:nvSpPr>
          <p:cNvPr id="22" name="Text Placeholder 21">
            <a:extLst>
              <a:ext uri="{FF2B5EF4-FFF2-40B4-BE49-F238E27FC236}">
                <a16:creationId xmlns:a16="http://schemas.microsoft.com/office/drawing/2014/main" id="{DA112A83-1D6E-E31B-3869-56E056FE8E0E}"/>
              </a:ext>
            </a:extLst>
          </p:cNvPr>
          <p:cNvSpPr>
            <a:spLocks noGrp="1"/>
          </p:cNvSpPr>
          <p:nvPr>
            <p:ph type="body" sz="quarter" idx="44" hasCustomPrompt="1"/>
          </p:nvPr>
        </p:nvSpPr>
        <p:spPr>
          <a:xfrm>
            <a:off x="7188200" y="2970213"/>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4</a:t>
            </a:r>
          </a:p>
        </p:txBody>
      </p:sp>
      <p:sp>
        <p:nvSpPr>
          <p:cNvPr id="24" name="Text Placeholder 23">
            <a:extLst>
              <a:ext uri="{FF2B5EF4-FFF2-40B4-BE49-F238E27FC236}">
                <a16:creationId xmlns:a16="http://schemas.microsoft.com/office/drawing/2014/main" id="{F5507CD6-BB87-26DA-1CB3-C86DBC2ACD10}"/>
              </a:ext>
            </a:extLst>
          </p:cNvPr>
          <p:cNvSpPr>
            <a:spLocks noGrp="1"/>
          </p:cNvSpPr>
          <p:nvPr>
            <p:ph type="body" sz="quarter" idx="45" hasCustomPrompt="1"/>
          </p:nvPr>
        </p:nvSpPr>
        <p:spPr>
          <a:xfrm>
            <a:off x="8535988" y="2970213"/>
            <a:ext cx="3065462"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1" name="Text Placeholder 30">
            <a:extLst>
              <a:ext uri="{FF2B5EF4-FFF2-40B4-BE49-F238E27FC236}">
                <a16:creationId xmlns:a16="http://schemas.microsoft.com/office/drawing/2014/main" id="{2EED4611-1BCD-13B0-4F45-DAEAB3529025}"/>
              </a:ext>
            </a:extLst>
          </p:cNvPr>
          <p:cNvSpPr>
            <a:spLocks noGrp="1"/>
          </p:cNvSpPr>
          <p:nvPr>
            <p:ph type="body" sz="quarter" idx="46" hasCustomPrompt="1"/>
          </p:nvPr>
        </p:nvSpPr>
        <p:spPr>
          <a:xfrm>
            <a:off x="1458913" y="4498975"/>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5</a:t>
            </a:r>
          </a:p>
        </p:txBody>
      </p:sp>
      <p:sp>
        <p:nvSpPr>
          <p:cNvPr id="33" name="Text Placeholder 32">
            <a:extLst>
              <a:ext uri="{FF2B5EF4-FFF2-40B4-BE49-F238E27FC236}">
                <a16:creationId xmlns:a16="http://schemas.microsoft.com/office/drawing/2014/main" id="{B3B6A4E6-E617-BAD1-0112-A96754231B66}"/>
              </a:ext>
            </a:extLst>
          </p:cNvPr>
          <p:cNvSpPr>
            <a:spLocks noGrp="1"/>
          </p:cNvSpPr>
          <p:nvPr>
            <p:ph type="body" sz="quarter" idx="47" hasCustomPrompt="1"/>
          </p:nvPr>
        </p:nvSpPr>
        <p:spPr>
          <a:xfrm>
            <a:off x="2814435" y="4498975"/>
            <a:ext cx="293866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35" name="Text Placeholder 34">
            <a:extLst>
              <a:ext uri="{FF2B5EF4-FFF2-40B4-BE49-F238E27FC236}">
                <a16:creationId xmlns:a16="http://schemas.microsoft.com/office/drawing/2014/main" id="{0135649F-22C1-794A-F31C-7DC6EA04B2E5}"/>
              </a:ext>
            </a:extLst>
          </p:cNvPr>
          <p:cNvSpPr>
            <a:spLocks noGrp="1"/>
          </p:cNvSpPr>
          <p:nvPr>
            <p:ph type="body" sz="quarter" idx="48" hasCustomPrompt="1"/>
          </p:nvPr>
        </p:nvSpPr>
        <p:spPr>
          <a:xfrm>
            <a:off x="6372225" y="5138044"/>
            <a:ext cx="1162800" cy="1162800"/>
          </a:xfrm>
          <a:prstGeom prst="ellipse">
            <a:avLst/>
          </a:prstGeom>
          <a:solidFill>
            <a:schemeClr val="tx1">
              <a:alpha val="20000"/>
            </a:schemeClr>
          </a:solidFill>
        </p:spPr>
        <p:txBody>
          <a:bodyPr tIns="72000" anchor="ctr" anchorCtr="0"/>
          <a:lstStyle>
            <a:lvl1pPr marL="0" indent="0" algn="ctr">
              <a:buNone/>
              <a:defRPr sz="6000" b="1"/>
            </a:lvl1pPr>
            <a:lvl2pPr marL="360363" indent="0" algn="ctr">
              <a:buNone/>
              <a:defRPr sz="2800" b="1"/>
            </a:lvl2pPr>
            <a:lvl3pPr marL="720000" indent="0" algn="ctr">
              <a:buNone/>
              <a:defRPr sz="2800" b="1"/>
            </a:lvl3pPr>
            <a:lvl4pPr marL="720000" indent="0" algn="ctr">
              <a:buNone/>
              <a:defRPr sz="2800" b="1"/>
            </a:lvl4pPr>
            <a:lvl5pPr marL="720000" indent="0" algn="ctr">
              <a:buNone/>
              <a:defRPr sz="2800" b="1"/>
            </a:lvl5pPr>
          </a:lstStyle>
          <a:p>
            <a:pPr lvl="0"/>
            <a:r>
              <a:rPr lang="da-DK" dirty="0"/>
              <a:t>6</a:t>
            </a:r>
          </a:p>
        </p:txBody>
      </p:sp>
      <p:sp>
        <p:nvSpPr>
          <p:cNvPr id="37" name="Text Placeholder 36">
            <a:extLst>
              <a:ext uri="{FF2B5EF4-FFF2-40B4-BE49-F238E27FC236}">
                <a16:creationId xmlns:a16="http://schemas.microsoft.com/office/drawing/2014/main" id="{35999C3D-9DB2-8B28-1D0E-EDC2C950F687}"/>
              </a:ext>
            </a:extLst>
          </p:cNvPr>
          <p:cNvSpPr>
            <a:spLocks noGrp="1"/>
          </p:cNvSpPr>
          <p:nvPr>
            <p:ph type="body" sz="quarter" idx="49" hasCustomPrompt="1"/>
          </p:nvPr>
        </p:nvSpPr>
        <p:spPr>
          <a:xfrm>
            <a:off x="7720013" y="5138044"/>
            <a:ext cx="3343275" cy="1162800"/>
          </a:xfrm>
        </p:spPr>
        <p:txBody>
          <a:bodyPr anchor="ctr" anchorCtr="0"/>
          <a:lstStyle>
            <a:lvl1pPr marL="0" indent="0">
              <a:lnSpc>
                <a:spcPct val="100000"/>
              </a:lnSpc>
              <a:spcBef>
                <a:spcPts val="0"/>
              </a:spcBef>
              <a:spcAft>
                <a:spcPts val="0"/>
              </a:spcAft>
              <a:buNone/>
              <a:defRPr sz="2800" b="1"/>
            </a:lvl1pPr>
            <a:lvl2pPr marL="0" indent="0">
              <a:lnSpc>
                <a:spcPct val="100000"/>
              </a:lnSpc>
              <a:spcBef>
                <a:spcPts val="0"/>
              </a:spcBef>
              <a:spcAft>
                <a:spcPts val="0"/>
              </a:spcAft>
              <a:buNone/>
              <a:defRPr sz="2800" b="1"/>
            </a:lvl2pPr>
            <a:lvl3pPr marL="0" indent="0">
              <a:lnSpc>
                <a:spcPct val="100000"/>
              </a:lnSpc>
              <a:spcBef>
                <a:spcPts val="0"/>
              </a:spcBef>
              <a:spcAft>
                <a:spcPts val="0"/>
              </a:spcAft>
              <a:buNone/>
              <a:defRPr sz="2800" b="1"/>
            </a:lvl3pPr>
            <a:lvl4pPr marL="0" indent="0">
              <a:lnSpc>
                <a:spcPct val="100000"/>
              </a:lnSpc>
              <a:spcBef>
                <a:spcPts val="0"/>
              </a:spcBef>
              <a:spcAft>
                <a:spcPts val="0"/>
              </a:spcAft>
              <a:buNone/>
              <a:defRPr sz="2800" b="1"/>
            </a:lvl4pPr>
            <a:lvl5pPr marL="0" indent="0">
              <a:lnSpc>
                <a:spcPct val="100000"/>
              </a:lnSpc>
              <a:spcBef>
                <a:spcPts val="0"/>
              </a:spcBef>
              <a:spcAft>
                <a:spcPts val="0"/>
              </a:spcAft>
              <a:buNone/>
              <a:defRPr sz="2800" b="1"/>
            </a:lvl5pPr>
          </a:lstStyle>
          <a:p>
            <a:pPr lvl="0"/>
            <a:r>
              <a:rPr lang="da-DK" dirty="0"/>
              <a:t>Indsæt tekst</a:t>
            </a:r>
          </a:p>
        </p:txBody>
      </p:sp>
      <p:sp>
        <p:nvSpPr>
          <p:cNvPr id="4" name="Pladsholder til dato 3"/>
          <p:cNvSpPr>
            <a:spLocks noGrp="1"/>
          </p:cNvSpPr>
          <p:nvPr>
            <p:ph type="dt" sz="half" idx="10"/>
          </p:nvPr>
        </p:nvSpPr>
        <p:spPr/>
        <p:txBody>
          <a:bodyPr/>
          <a:lstStyle/>
          <a:p>
            <a:fld id="{7B4776D0-1C54-4AA2-B3C6-9EDE760637A2}" type="datetime1">
              <a:rPr lang="da-DK" smtClean="0"/>
              <a:t>10-05-2023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E564ADEF-11A6-3C5E-1BA5-4CA81A2F71C9}"/>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7843420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l">
    <p:bg>
      <p:bgPr>
        <a:solidFill>
          <a:schemeClr val="accent6"/>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5BA219F3-EBEC-4665-8131-8E409DE99ADE}" type="datetime1">
              <a:rPr lang="da-DK" smtClean="0"/>
              <a:t>10-05-2023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2556C2CA-F7BC-1643-99E7-A7AF34D16F06}"/>
              </a:ext>
            </a:extLst>
          </p:cNvPr>
          <p:cNvSpPr txBox="1"/>
          <p:nvPr userDrawn="1"/>
        </p:nvSpPr>
        <p:spPr>
          <a:xfrm>
            <a:off x="-1219200" y="-222738"/>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0" name="TextBox 9">
            <a:extLst>
              <a:ext uri="{FF2B5EF4-FFF2-40B4-BE49-F238E27FC236}">
                <a16:creationId xmlns:a16="http://schemas.microsoft.com/office/drawing/2014/main" id="{8C392B83-0AC6-A343-9007-FC3430F06E87}"/>
              </a:ext>
            </a:extLst>
          </p:cNvPr>
          <p:cNvSpPr txBox="1"/>
          <p:nvPr userDrawn="1"/>
        </p:nvSpPr>
        <p:spPr>
          <a:xfrm>
            <a:off x="4531540" y="2322414"/>
            <a:ext cx="0" cy="0"/>
          </a:xfrm>
          <a:prstGeom prst="rect">
            <a:avLst/>
          </a:prstGeom>
        </p:spPr>
        <p:txBody>
          <a:bodyPr vert="horz" wrap="non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3" name="Title 2">
            <a:extLst>
              <a:ext uri="{FF2B5EF4-FFF2-40B4-BE49-F238E27FC236}">
                <a16:creationId xmlns:a16="http://schemas.microsoft.com/office/drawing/2014/main" id="{2B0ACD76-9286-81DA-B95A-33C567818DB3}"/>
              </a:ext>
            </a:extLst>
          </p:cNvPr>
          <p:cNvSpPr>
            <a:spLocks noGrp="1"/>
          </p:cNvSpPr>
          <p:nvPr>
            <p:ph type="title" hasCustomPrompt="1"/>
          </p:nvPr>
        </p:nvSpPr>
        <p:spPr>
          <a:xfrm>
            <a:off x="588963" y="620712"/>
            <a:ext cx="11012488" cy="864859"/>
          </a:xfrm>
        </p:spPr>
        <p:txBody>
          <a:bodyPr/>
          <a:lstStyle>
            <a:lvl1pPr>
              <a:defRPr b="1">
                <a:solidFill>
                  <a:schemeClr val="tx1"/>
                </a:solidFill>
              </a:defRPr>
            </a:lvl1pPr>
          </a:lstStyle>
          <a:p>
            <a:r>
              <a:rPr lang="da-DK" dirty="0"/>
              <a:t>Klik for at indsætte tekst...</a:t>
            </a:r>
          </a:p>
        </p:txBody>
      </p:sp>
      <p:sp>
        <p:nvSpPr>
          <p:cNvPr id="39" name="Text Placeholder 6">
            <a:extLst>
              <a:ext uri="{FF2B5EF4-FFF2-40B4-BE49-F238E27FC236}">
                <a16:creationId xmlns:a16="http://schemas.microsoft.com/office/drawing/2014/main" id="{79DDD350-47B3-3DAF-DDC1-39725F8B959E}"/>
              </a:ext>
            </a:extLst>
          </p:cNvPr>
          <p:cNvSpPr>
            <a:spLocks noGrp="1" noChangeAspect="1"/>
          </p:cNvSpPr>
          <p:nvPr>
            <p:ph type="body" sz="quarter" idx="38" hasCustomPrompt="1"/>
          </p:nvPr>
        </p:nvSpPr>
        <p:spPr>
          <a:xfrm>
            <a:off x="1478044" y="1850705"/>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0" name="Text Placeholder 6">
            <a:extLst>
              <a:ext uri="{FF2B5EF4-FFF2-40B4-BE49-F238E27FC236}">
                <a16:creationId xmlns:a16="http://schemas.microsoft.com/office/drawing/2014/main" id="{D6F92D26-3C4A-BE86-A701-D767C111FE07}"/>
              </a:ext>
            </a:extLst>
          </p:cNvPr>
          <p:cNvSpPr>
            <a:spLocks noGrp="1" noChangeAspect="1"/>
          </p:cNvSpPr>
          <p:nvPr>
            <p:ph type="body" sz="quarter" idx="39" hasCustomPrompt="1"/>
          </p:nvPr>
        </p:nvSpPr>
        <p:spPr>
          <a:xfrm>
            <a:off x="5358802" y="241670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1" name="Text Placeholder 6">
            <a:extLst>
              <a:ext uri="{FF2B5EF4-FFF2-40B4-BE49-F238E27FC236}">
                <a16:creationId xmlns:a16="http://schemas.microsoft.com/office/drawing/2014/main" id="{376900F8-7802-5F50-6A9A-E75ED0B3EC0B}"/>
              </a:ext>
            </a:extLst>
          </p:cNvPr>
          <p:cNvSpPr>
            <a:spLocks noGrp="1" noChangeAspect="1"/>
          </p:cNvSpPr>
          <p:nvPr>
            <p:ph type="body" sz="quarter" idx="40" hasCustomPrompt="1"/>
          </p:nvPr>
        </p:nvSpPr>
        <p:spPr>
          <a:xfrm>
            <a:off x="2869616" y="3779962"/>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42" name="Text Placeholder 6">
            <a:extLst>
              <a:ext uri="{FF2B5EF4-FFF2-40B4-BE49-F238E27FC236}">
                <a16:creationId xmlns:a16="http://schemas.microsoft.com/office/drawing/2014/main" id="{246C4547-72A6-0EEC-A5AF-48DBCE377E13}"/>
              </a:ext>
            </a:extLst>
          </p:cNvPr>
          <p:cNvSpPr>
            <a:spLocks noGrp="1" noChangeAspect="1"/>
          </p:cNvSpPr>
          <p:nvPr>
            <p:ph type="body" sz="quarter" idx="41" hasCustomPrompt="1"/>
          </p:nvPr>
        </p:nvSpPr>
        <p:spPr>
          <a:xfrm>
            <a:off x="7101336" y="4168447"/>
            <a:ext cx="701479" cy="701479"/>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wrap="none" lIns="936000" tIns="72000" rIns="0" bIns="0" anchor="ctr" anchorCtr="0"/>
          <a:lstStyle>
            <a:lvl1pPr marL="0" indent="0" algn="l">
              <a:spcBef>
                <a:spcPts val="0"/>
              </a:spcBef>
              <a:buNone/>
              <a:defRPr sz="2800" b="1">
                <a:solidFill>
                  <a:schemeClr val="tx1"/>
                </a:solidFill>
              </a:defRPr>
            </a:lvl1pPr>
          </a:lstStyle>
          <a:p>
            <a:pPr lvl="0"/>
            <a:r>
              <a:rPr lang="da-DK" dirty="0"/>
              <a:t>Indsæt tekst</a:t>
            </a:r>
          </a:p>
        </p:txBody>
      </p:sp>
      <p:sp>
        <p:nvSpPr>
          <p:cNvPr id="16" name="Text Placeholder 15">
            <a:extLst>
              <a:ext uri="{FF2B5EF4-FFF2-40B4-BE49-F238E27FC236}">
                <a16:creationId xmlns:a16="http://schemas.microsoft.com/office/drawing/2014/main" id="{EC0FCDE3-3080-15ED-F757-BF51628B67D5}"/>
              </a:ext>
            </a:extLst>
          </p:cNvPr>
          <p:cNvSpPr>
            <a:spLocks noGrp="1"/>
          </p:cNvSpPr>
          <p:nvPr>
            <p:ph type="body" sz="quarter" idx="42" hasCustomPrompt="1"/>
          </p:nvPr>
        </p:nvSpPr>
        <p:spPr>
          <a:xfrm>
            <a:off x="588964" y="5623418"/>
            <a:ext cx="11012486" cy="678958"/>
          </a:xfrm>
        </p:spPr>
        <p:txBody>
          <a:bodyPr anchor="b" anchorCtr="0"/>
          <a:lstStyle>
            <a:lvl1pPr marL="0" indent="0" algn="r">
              <a:lnSpc>
                <a:spcPct val="100000"/>
              </a:lnSpc>
              <a:spcBef>
                <a:spcPts val="500"/>
              </a:spcBef>
              <a:spcAft>
                <a:spcPts val="0"/>
              </a:spcAft>
              <a:buFont typeface="Arial" panose="020B0604020202020204" pitchFamily="34" charset="0"/>
              <a:buNone/>
              <a:defRPr sz="2800"/>
            </a:lvl1pPr>
            <a:lvl2pPr marL="0" indent="0">
              <a:lnSpc>
                <a:spcPct val="100000"/>
              </a:lnSpc>
              <a:spcBef>
                <a:spcPts val="1000"/>
              </a:spcBef>
              <a:spcAft>
                <a:spcPts val="0"/>
              </a:spcAft>
              <a:buFont typeface="Arial" panose="020B0604020202020204" pitchFamily="34" charset="0"/>
              <a:buNone/>
              <a:defRPr sz="2800"/>
            </a:lvl2pPr>
            <a:lvl3pPr marL="0" indent="0">
              <a:lnSpc>
                <a:spcPct val="100000"/>
              </a:lnSpc>
              <a:spcBef>
                <a:spcPts val="1000"/>
              </a:spcBef>
              <a:spcAft>
                <a:spcPts val="0"/>
              </a:spcAft>
              <a:buFont typeface="Arial" panose="020B0604020202020204" pitchFamily="34" charset="0"/>
              <a:buNone/>
              <a:defRPr sz="2800"/>
            </a:lvl3pPr>
            <a:lvl4pPr marL="0" indent="0">
              <a:lnSpc>
                <a:spcPct val="100000"/>
              </a:lnSpc>
              <a:spcBef>
                <a:spcPts val="1000"/>
              </a:spcBef>
              <a:spcAft>
                <a:spcPts val="0"/>
              </a:spcAft>
              <a:buFont typeface="Arial" panose="020B0604020202020204" pitchFamily="34" charset="0"/>
              <a:buNone/>
              <a:defRPr sz="2800"/>
            </a:lvl4pPr>
            <a:lvl5pPr marL="0" indent="0">
              <a:lnSpc>
                <a:spcPct val="100000"/>
              </a:lnSpc>
              <a:spcBef>
                <a:spcPts val="1000"/>
              </a:spcBef>
              <a:spcAft>
                <a:spcPts val="0"/>
              </a:spcAft>
              <a:buFont typeface="Arial" panose="020B0604020202020204" pitchFamily="34" charset="0"/>
              <a:buNone/>
              <a:defRPr sz="2800"/>
            </a:lvl5pPr>
            <a:lvl6pPr marL="0" indent="0">
              <a:lnSpc>
                <a:spcPct val="100000"/>
              </a:lnSpc>
              <a:spcBef>
                <a:spcPts val="1000"/>
              </a:spcBef>
              <a:spcAft>
                <a:spcPts val="0"/>
              </a:spcAft>
              <a:buNone/>
              <a:defRPr sz="2800"/>
            </a:lvl6pPr>
            <a:lvl7pPr marL="0" indent="0">
              <a:lnSpc>
                <a:spcPct val="100000"/>
              </a:lnSpc>
              <a:spcBef>
                <a:spcPts val="1000"/>
              </a:spcBef>
              <a:spcAft>
                <a:spcPts val="0"/>
              </a:spcAft>
              <a:buNone/>
              <a:defRPr sz="2800"/>
            </a:lvl7pPr>
            <a:lvl8pPr marL="0" indent="0">
              <a:lnSpc>
                <a:spcPct val="100000"/>
              </a:lnSpc>
              <a:spcBef>
                <a:spcPts val="1000"/>
              </a:spcBef>
              <a:spcAft>
                <a:spcPts val="0"/>
              </a:spcAft>
              <a:buNone/>
              <a:defRPr sz="2800"/>
            </a:lvl8pPr>
            <a:lvl9pPr marL="0" indent="0">
              <a:lnSpc>
                <a:spcPct val="100000"/>
              </a:lnSpc>
              <a:spcBef>
                <a:spcPts val="1000"/>
              </a:spcBef>
              <a:spcAft>
                <a:spcPts val="0"/>
              </a:spcAft>
              <a:buNone/>
              <a:defRPr sz="2800"/>
            </a:lvl9pPr>
          </a:lstStyle>
          <a:p>
            <a:pPr lvl="0"/>
            <a:r>
              <a:rPr lang="da-DK" dirty="0"/>
              <a:t>...klik for at indsætte tekst</a:t>
            </a:r>
          </a:p>
        </p:txBody>
      </p:sp>
      <p:sp>
        <p:nvSpPr>
          <p:cNvPr id="19" name="TextBox 18">
            <a:extLst>
              <a:ext uri="{FF2B5EF4-FFF2-40B4-BE49-F238E27FC236}">
                <a16:creationId xmlns:a16="http://schemas.microsoft.com/office/drawing/2014/main" id="{B4965C0B-FFD6-8BEB-537E-1AEDA679D666}"/>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tekst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207341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61"/>
          <a:stretch/>
        </p:blipFill>
        <p:spPr>
          <a:xfrm>
            <a:off x="1733575" y="-6016"/>
            <a:ext cx="10465859" cy="6858000"/>
          </a:xfrm>
          <a:prstGeom prst="rect">
            <a:avLst/>
          </a:prstGeom>
        </p:spPr>
      </p:pic>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4" name="Pladsholder til dato 3" hidden="1"/>
          <p:cNvSpPr>
            <a:spLocks noGrp="1"/>
          </p:cNvSpPr>
          <p:nvPr>
            <p:ph type="dt" sz="half" idx="10"/>
          </p:nvPr>
        </p:nvSpPr>
        <p:spPr>
          <a:xfrm>
            <a:off x="0" y="6858000"/>
            <a:ext cx="0" cy="0"/>
          </a:xfrm>
        </p:spPr>
        <p:txBody>
          <a:bodyPr/>
          <a:lstStyle>
            <a:lvl1pPr>
              <a:defRPr sz="100">
                <a:noFill/>
              </a:defRPr>
            </a:lvl1pPr>
          </a:lstStyle>
          <a:p>
            <a:fld id="{43EC545E-1E39-4013-A907-D4C8F3E3A8B4}" type="datetime1">
              <a:rPr lang="da-DK" smtClean="0"/>
              <a:t>10-05-2023</a:t>
            </a:fld>
            <a:endParaRPr lang="da-DK" dirty="0"/>
          </a:p>
        </p:txBody>
      </p:sp>
      <p:sp>
        <p:nvSpPr>
          <p:cNvPr id="5" name="Pladsholder til sidefod 4" hidden="1"/>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hidden="1"/>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42817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billeder">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9757" y="842657"/>
            <a:ext cx="11012486" cy="1141268"/>
          </a:xfrm>
        </p:spPr>
        <p:txBody>
          <a:bodyPr/>
          <a:lstStyle>
            <a:lvl1pPr>
              <a:lnSpc>
                <a:spcPct val="90000"/>
              </a:lnSpc>
              <a:defRPr sz="6600" b="1" i="0" cap="all" baseline="0">
                <a:solidFill>
                  <a:schemeClr val="bg1"/>
                </a:solidFill>
              </a:defRPr>
            </a:lvl1pPr>
          </a:lstStyle>
          <a:p>
            <a:pPr lvl="0"/>
            <a:r>
              <a:rPr lang="da-DK" dirty="0"/>
              <a:t>Indsæt overskrift</a:t>
            </a:r>
          </a:p>
        </p:txBody>
      </p:sp>
      <p:sp>
        <p:nvSpPr>
          <p:cNvPr id="5" name="Pladsholder til dato 4"/>
          <p:cNvSpPr>
            <a:spLocks noGrp="1"/>
          </p:cNvSpPr>
          <p:nvPr>
            <p:ph type="dt" sz="half" idx="10"/>
          </p:nvPr>
        </p:nvSpPr>
        <p:spPr/>
        <p:txBody>
          <a:bodyPr/>
          <a:lstStyle/>
          <a:p>
            <a:fld id="{D502B9D2-A192-42E6-9020-F3EAB57A6114}"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rot="21402571">
            <a:off x="985914" y="2449156"/>
            <a:ext cx="4115489" cy="2817262"/>
          </a:xfrm>
          <a:solidFill>
            <a:schemeClr val="bg1">
              <a:lumMod val="65000"/>
            </a:schemeClr>
          </a:solidFill>
          <a:ln w="146050" cap="flat">
            <a:solidFill>
              <a:schemeClr val="bg1"/>
            </a:solidFill>
            <a:miter lim="800000"/>
          </a:ln>
        </p:spPr>
        <p:txBody>
          <a:bodyPr lIns="0" tIns="1080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rot="533356">
            <a:off x="5893725" y="2510306"/>
            <a:ext cx="5462634" cy="3596788"/>
          </a:xfrm>
          <a:solidFill>
            <a:schemeClr val="bg1">
              <a:lumMod val="65000"/>
            </a:schemeClr>
          </a:solidFill>
          <a:ln w="146050" cap="flat">
            <a:solidFill>
              <a:schemeClr val="bg1"/>
            </a:solidFill>
            <a:miter lim="800000"/>
          </a:ln>
        </p:spPr>
        <p:txBody>
          <a:bodyPr lIns="360000" tIns="1080000" rIns="36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3" name="TextBox 2">
            <a:extLst>
              <a:ext uri="{FF2B5EF4-FFF2-40B4-BE49-F238E27FC236}">
                <a16:creationId xmlns:a16="http://schemas.microsoft.com/office/drawing/2014/main" id="{3D5F33A7-1D81-AB36-A3BB-FC35AF2B3579}"/>
              </a:ext>
            </a:extLst>
          </p:cNvPr>
          <p:cNvSpPr txBox="1"/>
          <p:nvPr userDrawn="1"/>
        </p:nvSpPr>
        <p:spPr>
          <a:xfrm>
            <a:off x="0" y="-310243"/>
            <a:ext cx="6825343" cy="310243"/>
          </a:xfrm>
          <a:prstGeom prst="rect">
            <a:avLst/>
          </a:prstGeom>
        </p:spPr>
        <p:txBody>
          <a:bodyPr vert="horz" wrap="square" lIns="0" tIns="0" rIns="0" bIns="0" rtlCol="0" anchor="t"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endParaRPr lang="da-DK" sz="4800" b="1" dirty="0">
              <a:solidFill>
                <a:prstClr val="white"/>
              </a:solidFill>
              <a:latin typeface="Microsoft New Tai Lue"/>
            </a:endParaRPr>
          </a:p>
        </p:txBody>
      </p:sp>
      <p:sp>
        <p:nvSpPr>
          <p:cNvPr id="11" name="TextBox 10">
            <a:extLst>
              <a:ext uri="{FF2B5EF4-FFF2-40B4-BE49-F238E27FC236}">
                <a16:creationId xmlns:a16="http://schemas.microsoft.com/office/drawing/2014/main" id="{EE3D2255-9E79-5D04-C4A9-288BF0CCD6B2}"/>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426106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leder">
    <p:bg>
      <p:bgPr>
        <a:solidFill>
          <a:schemeClr val="accent1"/>
        </a:solidFill>
        <a:effectLst/>
      </p:bgPr>
    </p:bg>
    <p:spTree>
      <p:nvGrpSpPr>
        <p:cNvPr id="1" name=""/>
        <p:cNvGrpSpPr/>
        <p:nvPr/>
      </p:nvGrpSpPr>
      <p:grpSpPr>
        <a:xfrm>
          <a:off x="0" y="0"/>
          <a:ext cx="0" cy="0"/>
          <a:chOff x="0" y="0"/>
          <a:chExt cx="0" cy="0"/>
        </a:xfrm>
      </p:grpSpPr>
      <p:sp>
        <p:nvSpPr>
          <p:cNvPr id="5" name="Pladsholder til dato 4"/>
          <p:cNvSpPr>
            <a:spLocks noGrp="1"/>
          </p:cNvSpPr>
          <p:nvPr>
            <p:ph type="dt" sz="half" idx="10"/>
          </p:nvPr>
        </p:nvSpPr>
        <p:spPr/>
        <p:txBody>
          <a:bodyPr/>
          <a:lstStyle/>
          <a:p>
            <a:fld id="{4F049CB1-FD99-442F-B632-7502FA9A3C45}"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8" name="Pladsholder til billede 9">
            <a:extLst>
              <a:ext uri="{FF2B5EF4-FFF2-40B4-BE49-F238E27FC236}">
                <a16:creationId xmlns:a16="http://schemas.microsoft.com/office/drawing/2014/main" id="{EE1B35E0-A5B1-1748-D054-2575D7411CC7}"/>
              </a:ext>
            </a:extLst>
          </p:cNvPr>
          <p:cNvSpPr>
            <a:spLocks noGrp="1"/>
          </p:cNvSpPr>
          <p:nvPr>
            <p:ph type="pic" sz="quarter" idx="14" hasCustomPrompt="1"/>
          </p:nvPr>
        </p:nvSpPr>
        <p:spPr>
          <a:xfrm>
            <a:off x="589757" y="2890520"/>
            <a:ext cx="3433685" cy="3403600"/>
          </a:xfrm>
          <a:solidFill>
            <a:schemeClr val="bg1">
              <a:lumMod val="6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9" name="Pladsholder til billede 9">
            <a:extLst>
              <a:ext uri="{FF2B5EF4-FFF2-40B4-BE49-F238E27FC236}">
                <a16:creationId xmlns:a16="http://schemas.microsoft.com/office/drawing/2014/main" id="{E815A343-B052-E851-8FDF-17976A3957D9}"/>
              </a:ext>
            </a:extLst>
          </p:cNvPr>
          <p:cNvSpPr>
            <a:spLocks noGrp="1"/>
          </p:cNvSpPr>
          <p:nvPr>
            <p:ph type="pic" sz="quarter" idx="15" hasCustomPrompt="1"/>
          </p:nvPr>
        </p:nvSpPr>
        <p:spPr>
          <a:xfrm>
            <a:off x="5852160" y="612233"/>
            <a:ext cx="5749290" cy="5681887"/>
          </a:xfrm>
          <a:solidFill>
            <a:schemeClr val="bg1">
              <a:lumMod val="75000"/>
            </a:schemeClr>
          </a:solidFill>
          <a:ln w="76200" cap="flat">
            <a:noFill/>
            <a:miter lim="800000"/>
          </a:ln>
          <a:effectLst>
            <a:outerShdw blurRad="50800" dist="38100" dir="2700000" algn="tl" rotWithShape="0">
              <a:prstClr val="black">
                <a:alpha val="40000"/>
              </a:prstClr>
            </a:outerShdw>
          </a:effectLst>
        </p:spPr>
        <p:txBody>
          <a:bodyPr lIns="540000" tIns="1080000" rIns="540000" anchor="ctr" anchorCtr="1"/>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10" name="Pladsholder til billede 9">
            <a:extLst>
              <a:ext uri="{FF2B5EF4-FFF2-40B4-BE49-F238E27FC236}">
                <a16:creationId xmlns:a16="http://schemas.microsoft.com/office/drawing/2014/main" id="{43FCB96B-CD6D-B9F3-A688-74E5893485CB}"/>
              </a:ext>
            </a:extLst>
          </p:cNvPr>
          <p:cNvSpPr>
            <a:spLocks noGrp="1"/>
          </p:cNvSpPr>
          <p:nvPr>
            <p:ph type="pic" sz="quarter" idx="16" hasCustomPrompt="1"/>
          </p:nvPr>
        </p:nvSpPr>
        <p:spPr>
          <a:xfrm>
            <a:off x="2855041" y="1961476"/>
            <a:ext cx="2336801" cy="2294929"/>
          </a:xfrm>
          <a:solidFill>
            <a:schemeClr val="bg1">
              <a:lumMod val="85000"/>
            </a:schemeClr>
          </a:solidFill>
          <a:ln w="76200" cap="flat">
            <a:noFill/>
            <a:miter lim="800000"/>
          </a:ln>
          <a:effectLst>
            <a:outerShdw blurRad="50800" dist="38100" dir="2700000" algn="tl" rotWithShape="0">
              <a:prstClr val="black">
                <a:alpha val="40000"/>
              </a:prstClr>
            </a:outerShdw>
          </a:effectLst>
        </p:spPr>
        <p:txBody>
          <a:bodyPr lIns="0" tIns="1188000" rIns="0" anchor="ctr" anchorCtr="1"/>
          <a:lstStyle>
            <a:lvl1pPr marL="0" indent="0" algn="ctr">
              <a:buNone/>
              <a:defRPr sz="1800" baseline="0">
                <a:solidFill>
                  <a:schemeClr val="bg1"/>
                </a:solidFill>
                <a:sym typeface="Wingdings" panose="05000000000000000000" pitchFamily="2" charset="2"/>
              </a:defRPr>
            </a:lvl1pPr>
          </a:lstStyle>
          <a:p>
            <a:r>
              <a:rPr lang="da-DK" dirty="0"/>
              <a:t>Klik på ikonet, hvis du vil indsætte et billede </a:t>
            </a:r>
          </a:p>
        </p:txBody>
      </p:sp>
      <p:sp>
        <p:nvSpPr>
          <p:cNvPr id="3" name="Title 2">
            <a:extLst>
              <a:ext uri="{FF2B5EF4-FFF2-40B4-BE49-F238E27FC236}">
                <a16:creationId xmlns:a16="http://schemas.microsoft.com/office/drawing/2014/main" id="{D623C8CB-D006-2AF2-DF37-08254005FBC6}"/>
              </a:ext>
            </a:extLst>
          </p:cNvPr>
          <p:cNvSpPr>
            <a:spLocks noGrp="1"/>
          </p:cNvSpPr>
          <p:nvPr>
            <p:ph type="title" hasCustomPrompt="1"/>
          </p:nvPr>
        </p:nvSpPr>
        <p:spPr>
          <a:xfrm>
            <a:off x="588965" y="620713"/>
            <a:ext cx="4602877" cy="1008061"/>
          </a:xfrm>
        </p:spPr>
        <p:txBody>
          <a:bodyPr/>
          <a:lstStyle>
            <a:lvl1pPr>
              <a:defRPr b="1">
                <a:solidFill>
                  <a:schemeClr val="bg1"/>
                </a:solidFill>
              </a:defRPr>
            </a:lvl1pPr>
          </a:lstStyle>
          <a:p>
            <a:r>
              <a:rPr lang="da-DK" dirty="0"/>
              <a:t>Klik for at tilføje overskrift</a:t>
            </a:r>
          </a:p>
        </p:txBody>
      </p:sp>
    </p:spTree>
    <p:extLst>
      <p:ext uri="{BB962C8B-B14F-4D97-AF65-F5344CB8AC3E}">
        <p14:creationId xmlns:p14="http://schemas.microsoft.com/office/powerpoint/2010/main" val="290571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t billede med tekst høj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20891566">
            <a:off x="1018941" y="1976793"/>
            <a:ext cx="3832754" cy="3749640"/>
          </a:xfrm>
          <a:solidFill>
            <a:schemeClr val="tx1">
              <a:lumMod val="65000"/>
            </a:schemeClr>
          </a:solidFill>
          <a:ln w="146050" cap="flat">
            <a:solidFill>
              <a:schemeClr val="tx1"/>
            </a:solidFill>
            <a:miter lim="800000"/>
          </a:ln>
        </p:spPr>
        <p:txBody>
          <a:bodyPr lIns="0" tIns="1224000" rIns="0" anchor="ctr" anchorCtr="1"/>
          <a:lstStyle>
            <a:lvl1pPr marL="0" indent="0" algn="ctr">
              <a:buNone/>
              <a:defRPr sz="240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1">
                <a:solidFill>
                  <a:schemeClr val="tx1"/>
                </a:solidFill>
              </a:defRPr>
            </a:lvl1pPr>
          </a:lstStyle>
          <a:p>
            <a:pPr lvl="0"/>
            <a:r>
              <a:rPr lang="da-DK" dirty="0"/>
              <a:t>Klik for at tilføje overskrift</a:t>
            </a:r>
          </a:p>
        </p:txBody>
      </p:sp>
      <p:sp>
        <p:nvSpPr>
          <p:cNvPr id="3" name="Pladsholder til indhold 2"/>
          <p:cNvSpPr>
            <a:spLocks noGrp="1"/>
          </p:cNvSpPr>
          <p:nvPr>
            <p:ph sz="half" idx="1" hasCustomPrompt="1"/>
          </p:nvPr>
        </p:nvSpPr>
        <p:spPr>
          <a:xfrm>
            <a:off x="5783580" y="2097067"/>
            <a:ext cx="5817869" cy="4205308"/>
          </a:xfrm>
        </p:spPr>
        <p:txBody>
          <a:bodyPr vert="horz" lIns="0" tIns="0" rIns="0" bIns="0" rtlCol="0">
            <a:noAutofit/>
          </a:bodyPr>
          <a:lstStyle>
            <a:lvl1pPr>
              <a:defRPr lang="da-DK" sz="3600" b="1" dirty="0" smtClean="0">
                <a:solidFill>
                  <a:schemeClr val="tx1"/>
                </a:solidFill>
              </a:defRPr>
            </a:lvl1pPr>
            <a:lvl2pPr>
              <a:defRPr lang="da-DK" sz="3200" b="1" dirty="0" smtClean="0">
                <a:solidFill>
                  <a:schemeClr val="tx1"/>
                </a:solidFill>
              </a:defRPr>
            </a:lvl2pPr>
            <a:lvl3pPr>
              <a:defRPr lang="da-DK" sz="2400" b="1" dirty="0" smtClean="0">
                <a:solidFill>
                  <a:schemeClr val="tx1"/>
                </a:solidFill>
              </a:defRPr>
            </a:lvl3pPr>
            <a:lvl4pPr>
              <a:defRPr lang="da-DK" b="1" dirty="0" smtClean="0">
                <a:solidFill>
                  <a:schemeClr val="tx1"/>
                </a:solidFill>
              </a:defRPr>
            </a:lvl4pPr>
            <a:lvl5pPr>
              <a:defRPr lang="da-DK" b="1" dirty="0">
                <a:solidFill>
                  <a:schemeClr val="tx1"/>
                </a:solidFill>
              </a:defRPr>
            </a:lvl5pPr>
            <a:lvl6pPr>
              <a:defRPr b="1">
                <a:solidFill>
                  <a:schemeClr val="tx1"/>
                </a:solidFill>
              </a:defRPr>
            </a:lvl6pPr>
            <a:lvl7pPr>
              <a:defRPr b="1">
                <a:solidFill>
                  <a:schemeClr val="tx1"/>
                </a:solidFill>
              </a:defRPr>
            </a:lvl7pPr>
            <a:lvl8pPr>
              <a:defRPr b="1">
                <a:solidFill>
                  <a:schemeClr val="tx1"/>
                </a:solidFill>
              </a:defRPr>
            </a:lvl8pPr>
            <a:lvl9pPr>
              <a:defRPr b="1">
                <a:solidFill>
                  <a:schemeClr val="tx1"/>
                </a:solidFill>
              </a:defRPr>
            </a:lvl9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F2C56D48-5B3F-4C59-A9D8-68D0A39D6CD2}"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96096868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 billede med tekst venstre">
    <p:bg>
      <p:bgPr>
        <a:solidFill>
          <a:schemeClr val="accent1"/>
        </a:solidFill>
        <a:effectLst/>
      </p:bgPr>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rot="496878">
            <a:off x="6504534" y="1615672"/>
            <a:ext cx="4653097" cy="4640373"/>
          </a:xfrm>
          <a:solidFill>
            <a:schemeClr val="bg1">
              <a:lumMod val="65000"/>
            </a:schemeClr>
          </a:solidFill>
          <a:ln w="146050" cap="flat">
            <a:solidFill>
              <a:schemeClr val="bg1"/>
            </a:solidFill>
            <a:miter lim="800000"/>
          </a:ln>
        </p:spPr>
        <p:txBody>
          <a:bodyPr lIns="0" tIns="1188000" rIns="0" anchor="ctr" anchorCtr="1"/>
          <a:lstStyle>
            <a:lvl1pPr marL="0" indent="0" algn="ctr">
              <a:buNone/>
              <a:defRPr sz="2400" b="0" baseline="0">
                <a:solidFill>
                  <a:schemeClr val="bg1"/>
                </a:solidFill>
                <a:sym typeface="Wingdings" panose="05000000000000000000" pitchFamily="2" charset="2"/>
              </a:defRPr>
            </a:lvl1pPr>
          </a:lstStyle>
          <a:p>
            <a:r>
              <a:rPr lang="da-DK" dirty="0"/>
              <a:t>Klik på ikonet, hvis du vil indsætte et billede </a:t>
            </a:r>
          </a:p>
        </p:txBody>
      </p:sp>
      <p:sp>
        <p:nvSpPr>
          <p:cNvPr id="5" name="Pladsholder til dato 4"/>
          <p:cNvSpPr>
            <a:spLocks noGrp="1"/>
          </p:cNvSpPr>
          <p:nvPr>
            <p:ph type="dt" sz="half" idx="10"/>
          </p:nvPr>
        </p:nvSpPr>
        <p:spPr/>
        <p:txBody>
          <a:bodyPr/>
          <a:lstStyle/>
          <a:p>
            <a:fld id="{3015CAA0-42C1-41A7-86CE-BA2D8D2C2EF0}"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9" name="Titel 1">
            <a:extLst>
              <a:ext uri="{FF2B5EF4-FFF2-40B4-BE49-F238E27FC236}">
                <a16:creationId xmlns:a16="http://schemas.microsoft.com/office/drawing/2014/main" id="{44AE573B-1000-D841-B8B4-F927523899D7}"/>
              </a:ext>
            </a:extLst>
          </p:cNvPr>
          <p:cNvSpPr>
            <a:spLocks noGrp="1"/>
          </p:cNvSpPr>
          <p:nvPr>
            <p:ph type="title" hasCustomPrompt="1"/>
          </p:nvPr>
        </p:nvSpPr>
        <p:spPr>
          <a:xfrm>
            <a:off x="588965" y="620712"/>
            <a:ext cx="11012486" cy="865187"/>
          </a:xfrm>
        </p:spPr>
        <p:txBody>
          <a:bodyPr/>
          <a:lstStyle>
            <a:lvl1pPr>
              <a:defRPr b="1">
                <a:solidFill>
                  <a:schemeClr val="bg1"/>
                </a:solidFill>
              </a:defRPr>
            </a:lvl1pPr>
          </a:lstStyle>
          <a:p>
            <a:pPr lvl="0"/>
            <a:r>
              <a:rPr lang="da-DK" dirty="0"/>
              <a:t>Klik for at tilføje overskrift</a:t>
            </a:r>
          </a:p>
        </p:txBody>
      </p:sp>
      <p:sp>
        <p:nvSpPr>
          <p:cNvPr id="11" name="Pladsholder til indhold 2">
            <a:extLst>
              <a:ext uri="{FF2B5EF4-FFF2-40B4-BE49-F238E27FC236}">
                <a16:creationId xmlns:a16="http://schemas.microsoft.com/office/drawing/2014/main" id="{9B691B69-65AA-9748-80BF-996C89344BB5}"/>
              </a:ext>
            </a:extLst>
          </p:cNvPr>
          <p:cNvSpPr>
            <a:spLocks noGrp="1"/>
          </p:cNvSpPr>
          <p:nvPr>
            <p:ph sz="half" idx="1" hasCustomPrompt="1"/>
          </p:nvPr>
        </p:nvSpPr>
        <p:spPr>
          <a:xfrm>
            <a:off x="588963" y="2097067"/>
            <a:ext cx="5818682" cy="4205308"/>
          </a:xfrm>
        </p:spPr>
        <p:txBody>
          <a:bodyPr vert="horz" lIns="0" tIns="0" rIns="0" bIns="0" rtlCol="0">
            <a:noAutofit/>
          </a:bodyPr>
          <a:lstStyle>
            <a:lvl1pPr>
              <a:defRPr lang="da-DK" sz="3600" b="1" dirty="0" smtClean="0">
                <a:solidFill>
                  <a:schemeClr val="bg1"/>
                </a:solidFill>
              </a:defRPr>
            </a:lvl1pPr>
            <a:lvl2pPr>
              <a:defRPr lang="da-DK" sz="3200" b="1" dirty="0" smtClean="0">
                <a:solidFill>
                  <a:schemeClr val="bg1"/>
                </a:solidFill>
              </a:defRPr>
            </a:lvl2pPr>
            <a:lvl3pPr>
              <a:defRPr lang="da-DK" sz="2400" b="1" dirty="0" smtClean="0">
                <a:solidFill>
                  <a:schemeClr val="bg1"/>
                </a:solidFill>
              </a:defRPr>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Tree>
    <p:extLst>
      <p:ext uri="{BB962C8B-B14F-4D97-AF65-F5344CB8AC3E}">
        <p14:creationId xmlns:p14="http://schemas.microsoft.com/office/powerpoint/2010/main" val="144106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billede A">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1"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756000"/>
            <a:ext cx="6822000" cy="1804492"/>
          </a:xfrm>
          <a:solidFill>
            <a:schemeClr val="accent1">
              <a:alpha val="99950"/>
            </a:schemeClr>
          </a:solidFill>
        </p:spPr>
        <p:txBody>
          <a:bodyPr wrap="square" lIns="252000" tIns="216000" rIns="252000" bIns="108000">
            <a:spAutoFit/>
          </a:bodyPr>
          <a:lstStyle>
            <a:lvl1pPr>
              <a:spcAft>
                <a:spcPts val="600"/>
              </a:spcAft>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CAEB073E-A784-466B-98E2-8BDE3F08A73A}"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658277BB-5254-1D84-EA0B-F5AF633F0933}"/>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3174858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billede B">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1" y="4962214"/>
            <a:ext cx="4173870" cy="1340161"/>
          </a:xfrm>
          <a:solidFill>
            <a:schemeClr val="accent3">
              <a:alpha val="99950"/>
            </a:schemeClr>
          </a:solidFill>
        </p:spPr>
        <p:txBody>
          <a:bodyPr wrap="square" lIns="252000" tIns="108000" rIns="252000" bIns="0" anchor="t" anchorCtr="0">
            <a:spAutoFit/>
          </a:bodyPr>
          <a:lstStyle>
            <a:lvl1pPr>
              <a:defRPr sz="40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2ABA92E9-ED6E-4E2D-9447-0E7DB3FDA12F}"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E0EDB20F-CD30-3447-301A-903E5BC5BED1}"/>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320044543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billede C">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4779450" y="4497883"/>
            <a:ext cx="6822000" cy="1804492"/>
          </a:xfrm>
          <a:solidFill>
            <a:schemeClr val="bg1">
              <a:alpha val="99950"/>
            </a:schemeClr>
          </a:solidFill>
        </p:spPr>
        <p:txBody>
          <a:bodyPr wrap="square" lIns="252000" tIns="216000" rIns="252000" bIns="108000">
            <a:spAutoFit/>
          </a:bodyPr>
          <a:lstStyle>
            <a:lvl1pPr>
              <a:defRPr sz="48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BFDD7C1D-A477-4C13-845F-4C5AC4DEDF20}"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F315C28F-4EA0-040C-C6B4-A14FC010CCCE}"/>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20211859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billede D">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1080000" rIns="0" anchor="ctr"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1017402"/>
            <a:ext cx="11012487" cy="917513"/>
          </a:xfrm>
          <a:solidFill>
            <a:schemeClr val="bg2">
              <a:alpha val="99950"/>
            </a:schemeClr>
          </a:solidFill>
        </p:spPr>
        <p:txBody>
          <a:bodyPr wrap="square" lIns="180000" tIns="180000" rIns="180000" bIns="180000">
            <a:spAutoFit/>
          </a:bodyPr>
          <a:lstStyle>
            <a:lvl1pPr>
              <a:defRPr sz="3600" b="1"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AD0B22DB-13B5-430F-8C6F-F11F20BF0D18}"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3" name="TextBox 2">
            <a:extLst>
              <a:ext uri="{FF2B5EF4-FFF2-40B4-BE49-F238E27FC236}">
                <a16:creationId xmlns:a16="http://schemas.microsoft.com/office/drawing/2014/main" id="{FAB58AF7-9740-8AD8-0C21-42A01D828328}"/>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171716925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billede E">
    <p:bg>
      <p:bgRef idx="1001">
        <a:schemeClr val="bg1"/>
      </p:bgRef>
    </p:bg>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0" y="331200"/>
            <a:ext cx="12191999" cy="6526800"/>
          </a:xfrm>
          <a:solidFill>
            <a:schemeClr val="tx1">
              <a:lumMod val="75000"/>
            </a:schemeClr>
          </a:solidFill>
        </p:spPr>
        <p:txBody>
          <a:bodyPr lIns="0" tIns="2628000" rIns="0" anchor="t" anchorCtr="0"/>
          <a:lstStyle>
            <a:lvl1pPr marL="0" indent="0" algn="ctr">
              <a:buNone/>
              <a:defRPr sz="2400" b="0" i="0" baseline="0">
                <a:solidFill>
                  <a:schemeClr val="tx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3" y="4161995"/>
            <a:ext cx="11012487" cy="2140380"/>
          </a:xfrm>
          <a:solidFill>
            <a:schemeClr val="bg1">
              <a:alpha val="46000"/>
            </a:schemeClr>
          </a:solidFill>
        </p:spPr>
        <p:txBody>
          <a:bodyPr wrap="square" lIns="252000" tIns="108000" rIns="252000" bIns="0">
            <a:spAutoFit/>
          </a:bodyPr>
          <a:lstStyle>
            <a:lvl1pPr algn="ctr">
              <a:defRPr sz="6600" b="1" cap="all" spc="0" baseline="0">
                <a:solidFill>
                  <a:schemeClr val="tx1"/>
                </a:solidFill>
              </a:defRPr>
            </a:lvl1pPr>
          </a:lstStyle>
          <a:p>
            <a:r>
              <a:rPr lang="da-DK" dirty="0"/>
              <a:t>Klik for at tilføje tekst...</a:t>
            </a:r>
          </a:p>
        </p:txBody>
      </p:sp>
      <p:sp>
        <p:nvSpPr>
          <p:cNvPr id="5" name="Pladsholder til dato 4"/>
          <p:cNvSpPr>
            <a:spLocks noGrp="1"/>
          </p:cNvSpPr>
          <p:nvPr>
            <p:ph type="dt" sz="half" idx="10"/>
          </p:nvPr>
        </p:nvSpPr>
        <p:spPr/>
        <p:txBody>
          <a:bodyPr/>
          <a:lstStyle/>
          <a:p>
            <a:fld id="{E66DEF25-ACCC-4F90-BF7A-77B4DDE7678A}"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
        <p:nvSpPr>
          <p:cNvPr id="4" name="TextBox 3">
            <a:extLst>
              <a:ext uri="{FF2B5EF4-FFF2-40B4-BE49-F238E27FC236}">
                <a16:creationId xmlns:a16="http://schemas.microsoft.com/office/drawing/2014/main" id="{F31727BB-AC18-C435-CD32-52483CA4B110}"/>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bg1"/>
                </a:solidFill>
                <a:latin typeface="Microsoft New Tai Lue"/>
              </a:rPr>
              <a:t>Fremhæv ord </a:t>
            </a:r>
            <a:r>
              <a:rPr lang="da-DK" sz="1400" b="0" dirty="0">
                <a:solidFill>
                  <a:schemeClr val="bg1"/>
                </a:solidFill>
                <a:latin typeface="Microsoft New Tai Lue"/>
              </a:rPr>
              <a:t>i overskrift ved at bruge </a:t>
            </a:r>
            <a:r>
              <a:rPr lang="da-DK" sz="1400" b="1" dirty="0">
                <a:solidFill>
                  <a:schemeClr val="bg1"/>
                </a:solidFill>
                <a:latin typeface="Microsoft New Tai Lue"/>
              </a:rPr>
              <a:t>fed skrift</a:t>
            </a:r>
            <a:endParaRPr lang="da-DK" sz="1400" b="0" dirty="0">
              <a:solidFill>
                <a:schemeClr val="bg1"/>
              </a:solidFill>
              <a:latin typeface="Microsoft New Tai Lue"/>
            </a:endParaRPr>
          </a:p>
        </p:txBody>
      </p:sp>
    </p:spTree>
    <p:extLst>
      <p:ext uri="{BB962C8B-B14F-4D97-AF65-F5344CB8AC3E}">
        <p14:creationId xmlns:p14="http://schemas.microsoft.com/office/powerpoint/2010/main" val="5732797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ørgsmål &amp; kommentar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C9E8B2A5-1DCC-48EA-93B7-A2D65B200BE6}" type="datetime1">
              <a:rPr lang="da-DK" smtClean="0"/>
              <a:t>10-05-2023</a:t>
            </a:fld>
            <a:endParaRPr lang="da-DK" dirty="0"/>
          </a:p>
        </p:txBody>
      </p:sp>
      <p:sp>
        <p:nvSpPr>
          <p:cNvPr id="7" name="?">
            <a:extLst>
              <a:ext uri="{FF2B5EF4-FFF2-40B4-BE49-F238E27FC236}">
                <a16:creationId xmlns:a16="http://schemas.microsoft.com/office/drawing/2014/main" id="{C9382B17-B390-C8C0-F5F8-7665434C718C}"/>
              </a:ext>
            </a:extLst>
          </p:cNvPr>
          <p:cNvSpPr/>
          <p:nvPr userDrawn="1"/>
        </p:nvSpPr>
        <p:spPr>
          <a:xfrm>
            <a:off x="3642413" y="900524"/>
            <a:ext cx="4787900" cy="5558804"/>
          </a:xfrm>
          <a:prstGeom prst="rect">
            <a:avLst/>
          </a:prstGeom>
        </p:spPr>
        <p:txBody>
          <a:bodyPr wrap="square" rtlCol="0" anchor="t" anchorCtr="0">
            <a:noAutofit/>
          </a:bodyPr>
          <a:lstStyle/>
          <a:p>
            <a:pPr algn="ctr">
              <a:lnSpc>
                <a:spcPct val="83000"/>
              </a:lnSpc>
            </a:pPr>
            <a:r>
              <a:rPr lang="da-DK" sz="59500" b="1" dirty="0">
                <a:solidFill>
                  <a:schemeClr val="tx1">
                    <a:alpha val="14559"/>
                  </a:schemeClr>
                </a:solidFill>
              </a:rPr>
              <a:t>?</a:t>
            </a:r>
          </a:p>
        </p:txBody>
      </p:sp>
      <p:sp>
        <p:nvSpPr>
          <p:cNvPr id="3" name="Title 2">
            <a:extLst>
              <a:ext uri="{FF2B5EF4-FFF2-40B4-BE49-F238E27FC236}">
                <a16:creationId xmlns:a16="http://schemas.microsoft.com/office/drawing/2014/main" id="{2E0714F6-6F11-9826-9767-37567B1EC5DC}"/>
              </a:ext>
            </a:extLst>
          </p:cNvPr>
          <p:cNvSpPr>
            <a:spLocks noGrp="1"/>
          </p:cNvSpPr>
          <p:nvPr>
            <p:ph type="title" hasCustomPrompt="1"/>
          </p:nvPr>
        </p:nvSpPr>
        <p:spPr>
          <a:xfrm>
            <a:off x="2139732" y="1628776"/>
            <a:ext cx="9461718" cy="3999626"/>
          </a:xfrm>
        </p:spPr>
        <p:txBody>
          <a:bodyPr anchor="ctr" anchorCtr="0"/>
          <a:lstStyle>
            <a:lvl1pPr>
              <a:lnSpc>
                <a:spcPct val="83000"/>
              </a:lnSpc>
              <a:defRPr sz="9600" b="1">
                <a:solidFill>
                  <a:schemeClr val="bg1"/>
                </a:solidFill>
              </a:defRPr>
            </a:lvl1pPr>
          </a:lstStyle>
          <a:p>
            <a:r>
              <a:rPr lang="da-DK" dirty="0"/>
              <a:t>Klik for at tilføje tekst...</a:t>
            </a:r>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2" name="TextBox 1">
            <a:extLst>
              <a:ext uri="{FF2B5EF4-FFF2-40B4-BE49-F238E27FC236}">
                <a16:creationId xmlns:a16="http://schemas.microsoft.com/office/drawing/2014/main" id="{01861DB2-11FB-99E1-B80B-1463133B9A24}"/>
              </a:ext>
            </a:extLst>
          </p:cNvPr>
          <p:cNvSpPr txBox="1"/>
          <p:nvPr userDrawn="1"/>
        </p:nvSpPr>
        <p:spPr>
          <a:xfrm>
            <a:off x="588964" y="-375558"/>
            <a:ext cx="11012486" cy="306335"/>
          </a:xfrm>
          <a:prstGeom prst="rect">
            <a:avLst/>
          </a:prstGeom>
        </p:spPr>
        <p:txBody>
          <a:bodyPr vert="horz" wrap="square" lIns="0" tIns="0" rIns="0" bIns="0" rtlCol="0" anchor="b" anchorCtr="0">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400" b="1" dirty="0">
                <a:solidFill>
                  <a:schemeClr val="tx1"/>
                </a:solidFill>
                <a:latin typeface="Microsoft New Tai Lue"/>
              </a:rPr>
              <a:t>Fremhæv ord </a:t>
            </a:r>
            <a:r>
              <a:rPr lang="da-DK" sz="1400" b="0" dirty="0">
                <a:solidFill>
                  <a:schemeClr val="tx1"/>
                </a:solidFill>
                <a:latin typeface="Microsoft New Tai Lue"/>
              </a:rPr>
              <a:t>i overskrift ved at bruge </a:t>
            </a:r>
            <a:r>
              <a:rPr lang="da-DK" sz="1400" b="1" dirty="0">
                <a:solidFill>
                  <a:schemeClr val="tx1"/>
                </a:solidFill>
                <a:latin typeface="Microsoft New Tai Lue"/>
              </a:rPr>
              <a:t>fed skrift</a:t>
            </a:r>
            <a:endParaRPr lang="da-DK" sz="1400" b="0" dirty="0">
              <a:solidFill>
                <a:schemeClr val="tx1"/>
              </a:solidFill>
              <a:latin typeface="Microsoft New Tai Lue"/>
            </a:endParaRPr>
          </a:p>
        </p:txBody>
      </p:sp>
    </p:spTree>
    <p:extLst>
      <p:ext uri="{BB962C8B-B14F-4D97-AF65-F5344CB8AC3E}">
        <p14:creationId xmlns:p14="http://schemas.microsoft.com/office/powerpoint/2010/main" val="302728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lvl1pPr>
          </a:lstStyle>
          <a:p>
            <a:pPr lvl="0"/>
            <a:r>
              <a:rPr lang="da-DK" dirty="0"/>
              <a:t>Navn på oplægsholder, KU-enhed, sted og dato</a:t>
            </a:r>
          </a:p>
        </p:txBody>
      </p:sp>
      <p:sp>
        <p:nvSpPr>
          <p:cNvPr id="4" name="Pladsholder til dato 3"/>
          <p:cNvSpPr>
            <a:spLocks noGrp="1"/>
          </p:cNvSpPr>
          <p:nvPr>
            <p:ph type="dt" sz="half" idx="10"/>
          </p:nvPr>
        </p:nvSpPr>
        <p:spPr>
          <a:xfrm>
            <a:off x="0" y="6858000"/>
            <a:ext cx="0" cy="0"/>
          </a:xfrm>
        </p:spPr>
        <p:txBody>
          <a:bodyPr/>
          <a:lstStyle>
            <a:lvl1pPr>
              <a:defRPr sz="100">
                <a:noFill/>
              </a:defRPr>
            </a:lvl1pPr>
          </a:lstStyle>
          <a:p>
            <a:fld id="{6E5195FB-CC23-4662-BC95-6C4057FF490E}" type="datetime1">
              <a:rPr lang="da-DK" smtClean="0"/>
              <a:t>10-05-2023</a:t>
            </a:fld>
            <a:endParaRPr lang="da-DK" dirty="0"/>
          </a:p>
        </p:txBody>
      </p:sp>
      <p:sp>
        <p:nvSpPr>
          <p:cNvPr id="5" name="Pladsholder til sidefod 4"/>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Pladsholder til slidenummer 5"/>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629679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16:9-format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”lille”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https://image.ku.dk/shared/aZwD18034DnM3TYEw9XagEF6kxI6MLkV</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2" name="Pladsholder til dato 3" hidden="1">
            <a:extLst>
              <a:ext uri="{FF2B5EF4-FFF2-40B4-BE49-F238E27FC236}">
                <a16:creationId xmlns:a16="http://schemas.microsoft.com/office/drawing/2014/main" id="{79C6BA40-0A49-7673-45A9-7C4D3541BA07}"/>
              </a:ext>
            </a:extLst>
          </p:cNvPr>
          <p:cNvSpPr>
            <a:spLocks noGrp="1"/>
          </p:cNvSpPr>
          <p:nvPr>
            <p:ph type="dt" sz="half" idx="10"/>
          </p:nvPr>
        </p:nvSpPr>
        <p:spPr>
          <a:xfrm>
            <a:off x="0" y="6858000"/>
            <a:ext cx="0" cy="0"/>
          </a:xfrm>
        </p:spPr>
        <p:txBody>
          <a:bodyPr/>
          <a:lstStyle>
            <a:lvl1pPr>
              <a:defRPr sz="100">
                <a:noFill/>
              </a:defRPr>
            </a:lvl1pPr>
          </a:lstStyle>
          <a:p>
            <a:fld id="{FA96AD4B-435A-4D0A-87A0-F4000646B7B6}" type="datetime1">
              <a:rPr lang="da-DK" smtClean="0"/>
              <a:t>10-05-2023</a:t>
            </a:fld>
            <a:endParaRPr lang="da-DK" dirty="0"/>
          </a:p>
        </p:txBody>
      </p:sp>
      <p:sp>
        <p:nvSpPr>
          <p:cNvPr id="23" name="Pladsholder til sidefod 4" hidden="1">
            <a:extLst>
              <a:ext uri="{FF2B5EF4-FFF2-40B4-BE49-F238E27FC236}">
                <a16:creationId xmlns:a16="http://schemas.microsoft.com/office/drawing/2014/main" id="{F4D4719E-1E3F-B75D-AF75-C575C79D6C77}"/>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24" name="Pladsholder til slidenummer 5" hidden="1">
            <a:extLst>
              <a:ext uri="{FF2B5EF4-FFF2-40B4-BE49-F238E27FC236}">
                <a16:creationId xmlns:a16="http://schemas.microsoft.com/office/drawing/2014/main" id="{9434FDBC-E923-AFC0-E942-C956724548D0}"/>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2740279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C98216C-5EAB-4899-8A73-DCD9D20235CE}" type="datetimeFigureOut">
              <a:rPr lang="da-DK" smtClean="0"/>
              <a:t>10-05-2023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0C74842-E40A-42CC-9D6C-0B340F4B5E8A}" type="slidenum">
              <a:rPr lang="da-DK" smtClean="0"/>
              <a:t>‹nr.›</a:t>
            </a:fld>
            <a:endParaRPr lang="da-DK"/>
          </a:p>
        </p:txBody>
      </p:sp>
      <p:sp>
        <p:nvSpPr>
          <p:cNvPr id="5" name="Pladsholder til tekst 2"/>
          <p:cNvSpPr>
            <a:spLocks noGrp="1"/>
          </p:cNvSpPr>
          <p:nvPr>
            <p:ph idx="1"/>
          </p:nvPr>
        </p:nvSpPr>
        <p:spPr>
          <a:xfrm>
            <a:off x="838200" y="1991169"/>
            <a:ext cx="10515600" cy="4185793"/>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Titel 1"/>
          <p:cNvSpPr>
            <a:spLocks noGrp="1"/>
          </p:cNvSpPr>
          <p:nvPr>
            <p:ph type="title"/>
          </p:nvPr>
        </p:nvSpPr>
        <p:spPr>
          <a:xfrm>
            <a:off x="838200" y="741066"/>
            <a:ext cx="10515600" cy="968094"/>
          </a:xfrm>
        </p:spPr>
        <p:txBody>
          <a:bodyPr/>
          <a:lstStyle/>
          <a:p>
            <a:r>
              <a:rPr lang="da-DK"/>
              <a:t>Klik for at redigere i master</a:t>
            </a:r>
          </a:p>
        </p:txBody>
      </p:sp>
    </p:spTree>
    <p:extLst>
      <p:ext uri="{BB962C8B-B14F-4D97-AF65-F5344CB8AC3E}">
        <p14:creationId xmlns:p14="http://schemas.microsoft.com/office/powerpoint/2010/main" val="3784084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796A8-4D8B-86CC-2BC0-2800FF1A89E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2A6153-95B9-1AF7-900D-6E37FAD0C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4642A9E-0F91-8CBB-61D9-DC950AF3E95D}"/>
              </a:ext>
            </a:extLst>
          </p:cNvPr>
          <p:cNvSpPr>
            <a:spLocks noGrp="1"/>
          </p:cNvSpPr>
          <p:nvPr>
            <p:ph type="dt" sz="half" idx="10"/>
          </p:nvPr>
        </p:nvSpPr>
        <p:spPr/>
        <p:txBody>
          <a:bodyPr/>
          <a:lstStyle/>
          <a:p>
            <a:fld id="{99892EED-2DD5-4D4D-92DD-1C8F158B38F4}" type="datetimeFigureOut">
              <a:rPr lang="da-DK" smtClean="0"/>
              <a:t>10-05-2023</a:t>
            </a:fld>
            <a:endParaRPr lang="da-DK"/>
          </a:p>
        </p:txBody>
      </p:sp>
      <p:sp>
        <p:nvSpPr>
          <p:cNvPr id="5" name="Pladsholder til sidefod 4">
            <a:extLst>
              <a:ext uri="{FF2B5EF4-FFF2-40B4-BE49-F238E27FC236}">
                <a16:creationId xmlns:a16="http://schemas.microsoft.com/office/drawing/2014/main" id="{4C826DC5-DA5D-AD53-5B84-8A8FEAF9873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BA0FDA6-AE12-CDB2-664B-918D77C8E37F}"/>
              </a:ext>
            </a:extLst>
          </p:cNvPr>
          <p:cNvSpPr>
            <a:spLocks noGrp="1"/>
          </p:cNvSpPr>
          <p:nvPr>
            <p:ph type="sldNum" sz="quarter" idx="12"/>
          </p:nvPr>
        </p:nvSpPr>
        <p:spPr/>
        <p:txBody>
          <a:bodyPr/>
          <a:lstStyle/>
          <a:p>
            <a:fld id="{A1A2479C-573C-4F06-B22B-E63AD4393A30}" type="slidenum">
              <a:rPr lang="da-DK" smtClean="0"/>
              <a:t>‹nr.›</a:t>
            </a:fld>
            <a:endParaRPr lang="da-DK"/>
          </a:p>
        </p:txBody>
      </p:sp>
    </p:spTree>
    <p:extLst>
      <p:ext uri="{BB962C8B-B14F-4D97-AF65-F5344CB8AC3E}">
        <p14:creationId xmlns:p14="http://schemas.microsoft.com/office/powerpoint/2010/main" val="232772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 billede stor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1080000" tIns="360000" rIns="6408000" anchor="ctr" anchorCtr="0"/>
          <a:lstStyle>
            <a:lvl1pPr marL="0" indent="0" algn="r">
              <a:buNone/>
              <a:defRPr sz="2400" b="1" i="0" baseline="0">
                <a:solidFill>
                  <a:schemeClr val="bg1"/>
                </a:solidFill>
                <a:sym typeface="Wingdings" panose="05000000000000000000" pitchFamily="2" charset="2"/>
              </a:defRPr>
            </a:lvl1pPr>
          </a:lstStyle>
          <a:p>
            <a:r>
              <a:rPr lang="da-DK" dirty="0"/>
              <a:t>Klik på ikonet, hvis du vil indsætte et billede  </a:t>
            </a:r>
          </a:p>
        </p:txBody>
      </p:sp>
      <p:sp>
        <p:nvSpPr>
          <p:cNvPr id="11" name="Titel 2">
            <a:extLst>
              <a:ext uri="{FF2B5EF4-FFF2-40B4-BE49-F238E27FC236}">
                <a16:creationId xmlns:a16="http://schemas.microsoft.com/office/drawing/2014/main" id="{9210F5A1-BA4C-C241-930B-E24AB0E141FB}"/>
              </a:ext>
            </a:extLst>
          </p:cNvPr>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2" name="Pladsholder til tekst 14">
            <a:extLst>
              <a:ext uri="{FF2B5EF4-FFF2-40B4-BE49-F238E27FC236}">
                <a16:creationId xmlns:a16="http://schemas.microsoft.com/office/drawing/2014/main" id="{7AF680B5-5F7B-7C42-BF08-E9B604FEDFF4}"/>
              </a:ext>
            </a:extLst>
          </p:cNvPr>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0" i="0" baseline="0"/>
            </a:lvl1pPr>
          </a:lstStyle>
          <a:p>
            <a:pPr lvl="0"/>
            <a:r>
              <a:rPr lang="da-DK" dirty="0"/>
              <a:t>Navn på oplægsholder, KU-enhed, sted og dato</a:t>
            </a:r>
          </a:p>
        </p:txBody>
      </p:sp>
      <p:sp>
        <p:nvSpPr>
          <p:cNvPr id="13" name="Undertitel 2">
            <a:extLst>
              <a:ext uri="{FF2B5EF4-FFF2-40B4-BE49-F238E27FC236}">
                <a16:creationId xmlns:a16="http://schemas.microsoft.com/office/drawing/2014/main" id="{E8639E81-1331-644F-9855-3A9C253754AE}"/>
              </a:ext>
            </a:extLst>
          </p:cNvPr>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4" name="Titel 1">
            <a:extLst>
              <a:ext uri="{FF2B5EF4-FFF2-40B4-BE49-F238E27FC236}">
                <a16:creationId xmlns:a16="http://schemas.microsoft.com/office/drawing/2014/main" id="{B7A6A120-00EE-3144-9AB3-0695A4240B49}"/>
              </a:ext>
            </a:extLst>
          </p:cNvPr>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0" i="0" baseline="0">
                <a:solidFill>
                  <a:schemeClr val="accent1"/>
                </a:solidFill>
                <a:latin typeface="+mj-lt"/>
              </a:defRPr>
            </a:lvl1pPr>
          </a:lstStyle>
          <a:p>
            <a:pPr lvl="0"/>
            <a:r>
              <a:rPr lang="da-DK" dirty="0"/>
              <a:t>Klik for at tilføje titel</a:t>
            </a:r>
          </a:p>
        </p:txBody>
      </p:sp>
      <p:sp>
        <p:nvSpPr>
          <p:cNvPr id="10" name="Pladsholder til dato 3" hidden="1">
            <a:extLst>
              <a:ext uri="{FF2B5EF4-FFF2-40B4-BE49-F238E27FC236}">
                <a16:creationId xmlns:a16="http://schemas.microsoft.com/office/drawing/2014/main" id="{5D6F800E-E8DB-D1E9-A292-CDCB828E80AD}"/>
              </a:ext>
            </a:extLst>
          </p:cNvPr>
          <p:cNvSpPr>
            <a:spLocks noGrp="1"/>
          </p:cNvSpPr>
          <p:nvPr>
            <p:ph type="dt" sz="half" idx="10"/>
          </p:nvPr>
        </p:nvSpPr>
        <p:spPr>
          <a:xfrm>
            <a:off x="0" y="6858000"/>
            <a:ext cx="0" cy="0"/>
          </a:xfrm>
        </p:spPr>
        <p:txBody>
          <a:bodyPr/>
          <a:lstStyle>
            <a:lvl1pPr>
              <a:defRPr sz="100">
                <a:noFill/>
              </a:defRPr>
            </a:lvl1pPr>
          </a:lstStyle>
          <a:p>
            <a:fld id="{850C8D61-CF2F-4293-9A1F-6B0C79C373C6}" type="datetime1">
              <a:rPr lang="da-DK" smtClean="0"/>
              <a:t>10-05-2023</a:t>
            </a:fld>
            <a:endParaRPr lang="da-DK" dirty="0"/>
          </a:p>
        </p:txBody>
      </p:sp>
      <p:sp>
        <p:nvSpPr>
          <p:cNvPr id="15" name="Pladsholder til sidefod 4" hidden="1">
            <a:extLst>
              <a:ext uri="{FF2B5EF4-FFF2-40B4-BE49-F238E27FC236}">
                <a16:creationId xmlns:a16="http://schemas.microsoft.com/office/drawing/2014/main" id="{75F96715-1FD5-51ED-7CC1-42E30D0821E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6" name="Pladsholder til slidenummer 5" hidden="1">
            <a:extLst>
              <a:ext uri="{FF2B5EF4-FFF2-40B4-BE49-F238E27FC236}">
                <a16:creationId xmlns:a16="http://schemas.microsoft.com/office/drawing/2014/main" id="{FF7B57F8-B201-8F25-4597-86F1EE0AFA0C}"/>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170987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defTabSz="914400" rtl="0" eaLnBrk="1" latinLnBrk="0" hangingPunct="1">
              <a:lnSpc>
                <a:spcPct val="100000"/>
              </a:lnSpc>
              <a:spcBef>
                <a:spcPts val="100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indsætte et billede</a:t>
            </a:r>
          </a:p>
        </p:txBody>
      </p:sp>
      <p:sp>
        <p:nvSpPr>
          <p:cNvPr id="22" name="Titel 2"/>
          <p:cNvSpPr>
            <a:spLocks noGrp="1"/>
          </p:cNvSpPr>
          <p:nvPr>
            <p:ph type="ctrTitle"/>
          </p:nvPr>
        </p:nvSpPr>
        <p:spPr>
          <a:xfrm>
            <a:off x="0" y="2271092"/>
            <a:ext cx="5959476" cy="3895200"/>
          </a:xfrm>
          <a:blipFill>
            <a:blip r:embed="rId2"/>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10" name="Pladsholder til dato 3" hidden="1">
            <a:extLst>
              <a:ext uri="{FF2B5EF4-FFF2-40B4-BE49-F238E27FC236}">
                <a16:creationId xmlns:a16="http://schemas.microsoft.com/office/drawing/2014/main" id="{1570F19F-11E9-F8A1-DCD4-0B2BD4223DC2}"/>
              </a:ext>
            </a:extLst>
          </p:cNvPr>
          <p:cNvSpPr>
            <a:spLocks noGrp="1"/>
          </p:cNvSpPr>
          <p:nvPr>
            <p:ph type="dt" sz="half" idx="10"/>
          </p:nvPr>
        </p:nvSpPr>
        <p:spPr>
          <a:xfrm>
            <a:off x="0" y="6858000"/>
            <a:ext cx="0" cy="0"/>
          </a:xfrm>
        </p:spPr>
        <p:txBody>
          <a:bodyPr/>
          <a:lstStyle>
            <a:lvl1pPr>
              <a:defRPr sz="100">
                <a:noFill/>
              </a:defRPr>
            </a:lvl1pPr>
          </a:lstStyle>
          <a:p>
            <a:fld id="{34D99FEB-2FC3-4FA6-9F36-280592A4EBA0}" type="datetime1">
              <a:rPr lang="da-DK" smtClean="0"/>
              <a:t>10-05-2023</a:t>
            </a:fld>
            <a:endParaRPr lang="da-DK" dirty="0"/>
          </a:p>
        </p:txBody>
      </p:sp>
      <p:sp>
        <p:nvSpPr>
          <p:cNvPr id="11" name="Pladsholder til sidefod 4" hidden="1">
            <a:extLst>
              <a:ext uri="{FF2B5EF4-FFF2-40B4-BE49-F238E27FC236}">
                <a16:creationId xmlns:a16="http://schemas.microsoft.com/office/drawing/2014/main" id="{B7D930ED-6F01-0E90-6740-D9E50AA5B833}"/>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2" name="Pladsholder til slidenummer 5" hidden="1">
            <a:extLst>
              <a:ext uri="{FF2B5EF4-FFF2-40B4-BE49-F238E27FC236}">
                <a16:creationId xmlns:a16="http://schemas.microsoft.com/office/drawing/2014/main" id="{ADD5A7A0-1930-6FDD-F270-B46368D36A8B}"/>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296780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solidFill>
            <a:schemeClr val="bg1">
              <a:lumMod val="75000"/>
            </a:schemeClr>
          </a:solidFill>
        </p:spPr>
        <p:txBody>
          <a:bodyPr lIns="6408000" tIns="360000" rIns="720000" anchor="ctr" anchorCtr="0"/>
          <a:lstStyle>
            <a:lvl1pPr marL="0" indent="0" algn="l">
              <a:buNone/>
              <a:defRPr sz="2400" baseline="0">
                <a:solidFill>
                  <a:schemeClr val="bg1"/>
                </a:solidFill>
                <a:sym typeface="Wingdings" panose="05000000000000000000" pitchFamily="2" charset="2"/>
              </a:defRPr>
            </a:lvl1pPr>
          </a:lstStyle>
          <a:p>
            <a:r>
              <a:rPr lang="da-DK" dirty="0"/>
              <a:t> Klik på ikonet, hvis du vil indsætte et billede</a:t>
            </a:r>
          </a:p>
        </p:txBody>
      </p:sp>
      <p:sp>
        <p:nvSpPr>
          <p:cNvPr id="2" name="Titel 2"/>
          <p:cNvSpPr>
            <a:spLocks noGrp="1"/>
          </p:cNvSpPr>
          <p:nvPr>
            <p:ph type="ctrTitle"/>
          </p:nvPr>
        </p:nvSpPr>
        <p:spPr>
          <a:xfrm>
            <a:off x="0" y="691815"/>
            <a:ext cx="5959476" cy="5474035"/>
          </a:xfrm>
          <a:blipFill>
            <a:blip r:embed="rId2"/>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da-DK"/>
              <a:t>Klik for at redigere titeltypografien i masteren</a:t>
            </a:r>
            <a:endParaRPr lang="da-DK" dirty="0"/>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latin typeface="+mj-lt"/>
              </a:defRPr>
            </a:lvl1pPr>
          </a:lstStyle>
          <a:p>
            <a:pPr lvl="0"/>
            <a:r>
              <a:rPr lang="da-DK" dirty="0"/>
              <a:t>Klik for at tilføje titel</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3" name="Pladsholder til dato 3" hidden="1">
            <a:extLst>
              <a:ext uri="{FF2B5EF4-FFF2-40B4-BE49-F238E27FC236}">
                <a16:creationId xmlns:a16="http://schemas.microsoft.com/office/drawing/2014/main" id="{B280A661-856C-E622-1331-CDB60AB08622}"/>
              </a:ext>
            </a:extLst>
          </p:cNvPr>
          <p:cNvSpPr>
            <a:spLocks noGrp="1"/>
          </p:cNvSpPr>
          <p:nvPr>
            <p:ph type="dt" sz="half" idx="10"/>
          </p:nvPr>
        </p:nvSpPr>
        <p:spPr>
          <a:xfrm>
            <a:off x="0" y="6858000"/>
            <a:ext cx="0" cy="0"/>
          </a:xfrm>
        </p:spPr>
        <p:txBody>
          <a:bodyPr/>
          <a:lstStyle>
            <a:lvl1pPr>
              <a:defRPr sz="100">
                <a:noFill/>
              </a:defRPr>
            </a:lvl1pPr>
          </a:lstStyle>
          <a:p>
            <a:fld id="{A255E55A-4CBD-4745-9CAA-603B15E40F2A}" type="datetime1">
              <a:rPr lang="da-DK" smtClean="0"/>
              <a:t>10-05-2023</a:t>
            </a:fld>
            <a:endParaRPr lang="da-DK" dirty="0"/>
          </a:p>
        </p:txBody>
      </p:sp>
      <p:sp>
        <p:nvSpPr>
          <p:cNvPr id="14" name="Pladsholder til sidefod 4" hidden="1">
            <a:extLst>
              <a:ext uri="{FF2B5EF4-FFF2-40B4-BE49-F238E27FC236}">
                <a16:creationId xmlns:a16="http://schemas.microsoft.com/office/drawing/2014/main" id="{82F7776B-57AF-971B-A75B-223AFE263EAC}"/>
              </a:ext>
            </a:extLst>
          </p:cNvPr>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15" name="Pladsholder til slidenummer 5" hidden="1">
            <a:extLst>
              <a:ext uri="{FF2B5EF4-FFF2-40B4-BE49-F238E27FC236}">
                <a16:creationId xmlns:a16="http://schemas.microsoft.com/office/drawing/2014/main" id="{EFF41101-1901-1836-D8DB-6C08E169D0B8}"/>
              </a:ext>
            </a:extLst>
          </p:cNvPr>
          <p:cNvSpPr>
            <a:spLocks noGrp="1"/>
          </p:cNvSpPr>
          <p:nvPr>
            <p:ph type="sldNum" sz="quarter" idx="12"/>
          </p:nvPr>
        </p:nvSpPr>
        <p:spPr>
          <a:xfrm>
            <a:off x="0" y="6858000"/>
            <a:ext cx="0" cy="0"/>
          </a:xfrm>
        </p:spPr>
        <p:txBody>
          <a:bodyPr/>
          <a:lstStyle>
            <a:lvl1pPr>
              <a:defRPr sz="100">
                <a:noFill/>
              </a:defRPr>
            </a:lvl1pPr>
          </a:lstStyle>
          <a:p>
            <a:fld id="{091A926C-488A-4E3E-9C21-57CAA120E114}" type="slidenum">
              <a:rPr lang="da-DK" smtClean="0"/>
              <a:pPr/>
              <a:t>‹nr.›</a:t>
            </a:fld>
            <a:endParaRPr lang="da-DK" dirty="0"/>
          </a:p>
        </p:txBody>
      </p:sp>
    </p:spTree>
    <p:extLst>
      <p:ext uri="{BB962C8B-B14F-4D97-AF65-F5344CB8AC3E}">
        <p14:creationId xmlns:p14="http://schemas.microsoft.com/office/powerpoint/2010/main" val="382908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3599"/>
          </a:xfrm>
        </p:spPr>
        <p:txBody>
          <a:bodyPr/>
          <a:lstStyle>
            <a:lvl1pPr>
              <a:defRPr b="0" i="0" baseline="0"/>
            </a:lvl1pPr>
          </a:lstStyle>
          <a:p>
            <a:pPr lvl="0"/>
            <a:r>
              <a:rPr lang="da-DK" dirty="0"/>
              <a:t>Klik for at tilføje overskrift</a:t>
            </a:r>
          </a:p>
        </p:txBody>
      </p:sp>
      <p:sp>
        <p:nvSpPr>
          <p:cNvPr id="3" name="Pladsholder til indhold 2"/>
          <p:cNvSpPr>
            <a:spLocks noGrp="1"/>
          </p:cNvSpPr>
          <p:nvPr>
            <p:ph idx="1" hasCustomPrompt="1"/>
          </p:nvPr>
        </p:nvSpPr>
        <p:spPr>
          <a:xfrm>
            <a:off x="588963" y="1628775"/>
            <a:ext cx="11012488" cy="46736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A40A2488-620E-4717-952D-4163044243D3}" type="datetime1">
              <a:rPr lang="da-DK" smtClean="0"/>
              <a:t>10-05-2023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b="0" i="0" baseline="0"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6000" y="1628776"/>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57B94B7A-445E-4B32-AE33-AE6AFA618291}"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754967976"/>
      </p:ext>
    </p:extLst>
  </p:cSld>
  <p:clrMapOvr>
    <a:masterClrMapping/>
  </p:clrMapOvr>
  <p:extLst>
    <p:ext uri="{DCECCB84-F9BA-43D5-87BE-67443E8EF086}">
      <p15:sldGuideLst xmlns:p15="http://schemas.microsoft.com/office/powerpoint/2012/main">
        <p15:guide id="1" pos="3934" userDrawn="1">
          <p15:clr>
            <a:srgbClr val="F26B43"/>
          </p15:clr>
        </p15:guide>
        <p15:guide id="2" pos="374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4651" y="1628775"/>
            <a:ext cx="5356800" cy="4672800"/>
          </a:xfrm>
          <a:solidFill>
            <a:schemeClr val="bg1">
              <a:lumMod val="75000"/>
            </a:schemeClr>
          </a:solidFill>
        </p:spPr>
        <p:txBody>
          <a:bodyPr lIns="360000" tIns="1080000" rIns="360000" anchor="ctr" anchorCtr="0"/>
          <a:lstStyle>
            <a:lvl1pPr marL="0" indent="0" algn="ctr">
              <a:buNone/>
              <a:defRPr sz="2400" baseline="0">
                <a:solidFill>
                  <a:schemeClr val="bg1"/>
                </a:solidFill>
                <a:sym typeface="Wingdings" panose="05000000000000000000" pitchFamily="2" charset="2"/>
              </a:defRPr>
            </a:lvl1pPr>
          </a:lstStyle>
          <a:p>
            <a:r>
              <a:rPr lang="da-DK" dirty="0"/>
              <a:t>Klik på ikonet, hvis du vil indsætte et billede </a:t>
            </a:r>
          </a:p>
        </p:txBody>
      </p:sp>
      <p:sp>
        <p:nvSpPr>
          <p:cNvPr id="2" name="Titel 1"/>
          <p:cNvSpPr>
            <a:spLocks noGrp="1"/>
          </p:cNvSpPr>
          <p:nvPr>
            <p:ph type="title" hasCustomPrompt="1"/>
          </p:nvPr>
        </p:nvSpPr>
        <p:spPr>
          <a:xfrm>
            <a:off x="588965" y="620712"/>
            <a:ext cx="11012486" cy="865187"/>
          </a:xfrm>
        </p:spPr>
        <p:txBody>
          <a:bodyPr/>
          <a:lstStyle>
            <a:lvl1pPr>
              <a:defRPr b="0" i="0" baseline="0"/>
            </a:lvl1pPr>
          </a:lstStyle>
          <a:p>
            <a:pPr lvl="0"/>
            <a:r>
              <a:rPr lang="da-DK" dirty="0"/>
              <a:t>Klik for at tilføje overskrift</a:t>
            </a:r>
          </a:p>
        </p:txBody>
      </p:sp>
      <p:sp>
        <p:nvSpPr>
          <p:cNvPr id="3" name="Pladsholder til indhold 2"/>
          <p:cNvSpPr>
            <a:spLocks noGrp="1"/>
          </p:cNvSpPr>
          <p:nvPr>
            <p:ph sz="half" idx="1" hasCustomPrompt="1"/>
          </p:nvPr>
        </p:nvSpPr>
        <p:spPr>
          <a:xfrm>
            <a:off x="588964" y="1628775"/>
            <a:ext cx="5356800" cy="4672800"/>
          </a:xfrm>
        </p:spPr>
        <p:txBody>
          <a:bodyPr vert="horz" lIns="0" tIns="0" rIns="0" bIns="0" rtlCol="0">
            <a:noAutofit/>
          </a:bodyPr>
          <a:lstStyle>
            <a:lvl1pPr>
              <a:defRPr lang="da-DK" b="0" i="0" baseline="0" dirty="0" smtClean="0"/>
            </a:lvl1pPr>
            <a:lvl2pPr>
              <a:defRPr lang="da-DK" b="0" i="0" baseline="0" dirty="0" smtClean="0"/>
            </a:lvl2pPr>
            <a:lvl3pPr>
              <a:defRPr lang="da-DK" b="0" i="0" baseline="0"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2CC1B346-6D22-4E2E-9D8A-0DE526CBF6C5}" type="datetime1">
              <a:rPr lang="da-DK" smtClean="0"/>
              <a:t>10-05-2023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4858"/>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28775"/>
            <a:ext cx="11012487" cy="46736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10" name="Rectangle 19">
            <a:extLst>
              <a:ext uri="{FF2B5EF4-FFF2-40B4-BE49-F238E27FC236}">
                <a16:creationId xmlns:a16="http://schemas.microsoft.com/office/drawing/2014/main" id="{AF5BBBEC-8DDA-37BC-3B1E-5DB781A5DDC2}"/>
              </a:ext>
            </a:extLst>
          </p:cNvPr>
          <p:cNvSpPr/>
          <p:nvPr userDrawn="1"/>
        </p:nvSpPr>
        <p:spPr>
          <a:xfrm>
            <a:off x="0" y="0"/>
            <a:ext cx="12192000" cy="332655"/>
          </a:xfrm>
          <a:prstGeom prst="rect">
            <a:avLst/>
          </a:prstGeom>
          <a:gradFill flip="none" rotWithShape="1">
            <a:gsLst>
              <a:gs pos="0">
                <a:srgbClr val="FFFFFF"/>
              </a:gs>
              <a:gs pos="100000">
                <a:srgbClr val="EEEFEE">
                  <a:alpha val="92941"/>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3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‹nr.›</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7A056A0C-BA80-48B5-9C35-4A96F80DBB77}" type="datetime1">
              <a:rPr lang="da-DK" smtClean="0"/>
              <a:t>10-05-2023</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71" r:id="rId3"/>
    <p:sldLayoutId id="2147483701" r:id="rId4"/>
    <p:sldLayoutId id="2147483674" r:id="rId5"/>
    <p:sldLayoutId id="2147483670" r:id="rId6"/>
    <p:sldLayoutId id="2147483660" r:id="rId7"/>
    <p:sldLayoutId id="2147483662" r:id="rId8"/>
    <p:sldLayoutId id="2147483684" r:id="rId9"/>
    <p:sldLayoutId id="2147483685" r:id="rId10"/>
    <p:sldLayoutId id="2147483664" r:id="rId11"/>
    <p:sldLayoutId id="2147483665" r:id="rId12"/>
    <p:sldLayoutId id="2147483689" r:id="rId13"/>
    <p:sldLayoutId id="2147483702" r:id="rId14"/>
    <p:sldLayoutId id="2147483703" r:id="rId15"/>
    <p:sldLayoutId id="2147483694" r:id="rId16"/>
    <p:sldLayoutId id="2147483692" r:id="rId17"/>
    <p:sldLayoutId id="2147483691" r:id="rId18"/>
    <p:sldLayoutId id="2147483697" r:id="rId19"/>
    <p:sldLayoutId id="2147483704" r:id="rId20"/>
    <p:sldLayoutId id="2147483705" r:id="rId21"/>
    <p:sldLayoutId id="2147483695" r:id="rId22"/>
    <p:sldLayoutId id="2147483698" r:id="rId23"/>
    <p:sldLayoutId id="2147483706" r:id="rId24"/>
    <p:sldLayoutId id="2147483707" r:id="rId25"/>
    <p:sldLayoutId id="2147483708" r:id="rId26"/>
    <p:sldLayoutId id="2147483709" r:id="rId27"/>
    <p:sldLayoutId id="2147483710" r:id="rId28"/>
    <p:sldLayoutId id="2147483693" r:id="rId29"/>
    <p:sldLayoutId id="2147483688" r:id="rId30"/>
    <p:sldLayoutId id="2147483712" r:id="rId31"/>
    <p:sldLayoutId id="2147483713" r:id="rId32"/>
  </p:sldLayoutIdLst>
  <p:hf hdr="0" ftr="0"/>
  <p:txStyles>
    <p:titleStyle>
      <a:lvl1pPr algn="l" defTabSz="914400" rtl="0" eaLnBrk="1" latinLnBrk="0" hangingPunct="1">
        <a:lnSpc>
          <a:spcPct val="100000"/>
        </a:lnSpc>
        <a:spcBef>
          <a:spcPct val="0"/>
        </a:spcBef>
        <a:buNone/>
        <a:defRPr sz="3000" b="0" i="0" kern="1200" spc="60" baseline="0">
          <a:solidFill>
            <a:schemeClr val="accent1"/>
          </a:solidFill>
          <a:latin typeface="+mj-lt"/>
          <a:ea typeface="Open Sans Extrabold" panose="020B0606030504020204" pitchFamily="34" charset="0"/>
          <a:cs typeface="Microsoft New Tai Lue" panose="020B0502040204020203" pitchFamily="34" charset="0"/>
        </a:defRPr>
      </a:lvl1pPr>
    </p:titleStyle>
    <p:bodyStyle>
      <a:lvl1pPr marL="360000" indent="-36000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mn-lt"/>
          <a:ea typeface="+mn-ea"/>
          <a:cs typeface="Microsoft New Tai Lue" panose="020B0502040204020203" pitchFamily="34" charset="0"/>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mn-lt"/>
          <a:ea typeface="+mn-ea"/>
          <a:cs typeface="Microsoft New Tai Lue" panose="020B0502040204020203" pitchFamily="34" charset="0"/>
        </a:defRPr>
      </a:lvl2pPr>
      <a:lvl3pPr marL="1072800" indent="-352800"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mn-lt"/>
          <a:ea typeface="+mn-ea"/>
          <a:cs typeface="Microsoft New Tai Lue" panose="020B0502040204020203" pitchFamily="34" charset="0"/>
        </a:defRPr>
      </a:lvl3pPr>
      <a:lvl4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4pPr>
      <a:lvl5pPr marL="1072800" indent="-352800" algn="l" defTabSz="914400" rtl="0" eaLnBrk="1" latinLnBrk="0" hangingPunct="1">
        <a:lnSpc>
          <a:spcPct val="90000"/>
        </a:lnSpc>
        <a:spcBef>
          <a:spcPts val="500"/>
        </a:spcBef>
        <a:buFont typeface="Arial" panose="020B0604020202020204" pitchFamily="34" charset="0"/>
        <a:buChar char="•"/>
        <a:defRPr lang="da-DK" sz="1800" b="0" i="0" kern="1200" spc="60" baseline="0" dirty="0" smtClean="0">
          <a:solidFill>
            <a:schemeClr val="tx1"/>
          </a:solidFill>
          <a:latin typeface="+mn-lt"/>
          <a:ea typeface="+mn-ea"/>
          <a:cs typeface="Microsoft New Tai Lue" panose="020B0502040204020203" pitchFamily="34" charset="0"/>
        </a:defRPr>
      </a:lvl5pPr>
      <a:lvl6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6pPr>
      <a:lvl7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7pPr>
      <a:lvl8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8pPr>
      <a:lvl9pPr marL="1072800" indent="-352800"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mn-lt"/>
          <a:ea typeface="+mn-ea"/>
          <a:cs typeface="Microsoft New Tai Lue" panose="020B0502040204020203"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353CCD-CCFC-E64F-9139-067816EBDDDC}"/>
              </a:ext>
            </a:extLst>
          </p:cNvPr>
          <p:cNvSpPr>
            <a:spLocks noGrp="1"/>
          </p:cNvSpPr>
          <p:nvPr>
            <p:ph type="ctrTitle"/>
          </p:nvPr>
        </p:nvSpPr>
        <p:spPr/>
        <p:txBody>
          <a:bodyPr/>
          <a:lstStyle/>
          <a:p>
            <a:endParaRPr lang="da-DK" dirty="0"/>
          </a:p>
        </p:txBody>
      </p:sp>
      <p:sp>
        <p:nvSpPr>
          <p:cNvPr id="9" name="Text Placeholder 8">
            <a:extLst>
              <a:ext uri="{FF2B5EF4-FFF2-40B4-BE49-F238E27FC236}">
                <a16:creationId xmlns:a16="http://schemas.microsoft.com/office/drawing/2014/main" id="{3587BF4D-FADB-7E4A-B37D-A89E5EBBB7EF}"/>
              </a:ext>
            </a:extLst>
          </p:cNvPr>
          <p:cNvSpPr>
            <a:spLocks noGrp="1"/>
          </p:cNvSpPr>
          <p:nvPr>
            <p:ph type="body" sz="quarter" idx="13"/>
          </p:nvPr>
        </p:nvSpPr>
        <p:spPr>
          <a:xfrm>
            <a:off x="587375" y="4954137"/>
            <a:ext cx="4946649" cy="680364"/>
          </a:xfrm>
        </p:spPr>
        <p:txBody>
          <a:bodyPr/>
          <a:lstStyle/>
          <a:p>
            <a:r>
              <a:rPr lang="da-DK" dirty="0"/>
              <a:t>Simon Andreasen &amp; Mathias Jürgensen</a:t>
            </a:r>
          </a:p>
        </p:txBody>
      </p:sp>
      <p:sp>
        <p:nvSpPr>
          <p:cNvPr id="10" name="Text Placeholder 9">
            <a:extLst>
              <a:ext uri="{FF2B5EF4-FFF2-40B4-BE49-F238E27FC236}">
                <a16:creationId xmlns:a16="http://schemas.microsoft.com/office/drawing/2014/main" id="{64E2B609-DC97-CE46-A633-94242427B761}"/>
              </a:ext>
            </a:extLst>
          </p:cNvPr>
          <p:cNvSpPr>
            <a:spLocks noGrp="1"/>
          </p:cNvSpPr>
          <p:nvPr>
            <p:ph type="body" sz="quarter" idx="14"/>
          </p:nvPr>
        </p:nvSpPr>
        <p:spPr/>
        <p:txBody>
          <a:bodyPr/>
          <a:lstStyle/>
          <a:p>
            <a:r>
              <a:rPr lang="en-US" dirty="0"/>
              <a:t>Input Use, Yield, and Economic Indicators for conventional farmers in a Danish context</a:t>
            </a:r>
            <a:endParaRPr lang="da-DK" dirty="0"/>
          </a:p>
        </p:txBody>
      </p:sp>
    </p:spTree>
    <p:extLst>
      <p:ext uri="{BB962C8B-B14F-4D97-AF65-F5344CB8AC3E}">
        <p14:creationId xmlns:p14="http://schemas.microsoft.com/office/powerpoint/2010/main" val="142946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3514" y="672503"/>
            <a:ext cx="10515600" cy="1325563"/>
          </a:xfrm>
        </p:spPr>
        <p:txBody>
          <a:bodyPr/>
          <a:lstStyle/>
          <a:p>
            <a:r>
              <a:rPr lang="da-DK" dirty="0"/>
              <a:t>Estimater</a:t>
            </a:r>
          </a:p>
        </p:txBody>
      </p:sp>
      <p:graphicFrame>
        <p:nvGraphicFramePr>
          <p:cNvPr id="5" name="Tabel 4">
            <a:extLst>
              <a:ext uri="{FF2B5EF4-FFF2-40B4-BE49-F238E27FC236}">
                <a16:creationId xmlns:a16="http://schemas.microsoft.com/office/drawing/2014/main" id="{9F1E8E59-C3CF-E41C-E162-07732B3A8322}"/>
              </a:ext>
            </a:extLst>
          </p:cNvPr>
          <p:cNvGraphicFramePr>
            <a:graphicFrameLocks noGrp="1"/>
          </p:cNvGraphicFramePr>
          <p:nvPr>
            <p:extLst>
              <p:ext uri="{D42A27DB-BD31-4B8C-83A1-F6EECF244321}">
                <p14:modId xmlns:p14="http://schemas.microsoft.com/office/powerpoint/2010/main" val="1153027288"/>
              </p:ext>
            </p:extLst>
          </p:nvPr>
        </p:nvGraphicFramePr>
        <p:xfrm>
          <a:off x="1476243" y="1076980"/>
          <a:ext cx="9370141" cy="5522715"/>
        </p:xfrm>
        <a:graphic>
          <a:graphicData uri="http://schemas.openxmlformats.org/drawingml/2006/table">
            <a:tbl>
              <a:tblPr/>
              <a:tblGrid>
                <a:gridCol w="135554">
                  <a:extLst>
                    <a:ext uri="{9D8B030D-6E8A-4147-A177-3AD203B41FA5}">
                      <a16:colId xmlns:a16="http://schemas.microsoft.com/office/drawing/2014/main" val="2951558752"/>
                    </a:ext>
                  </a:extLst>
                </a:gridCol>
                <a:gridCol w="1033595">
                  <a:extLst>
                    <a:ext uri="{9D8B030D-6E8A-4147-A177-3AD203B41FA5}">
                      <a16:colId xmlns:a16="http://schemas.microsoft.com/office/drawing/2014/main" val="4012719157"/>
                    </a:ext>
                  </a:extLst>
                </a:gridCol>
                <a:gridCol w="914988">
                  <a:extLst>
                    <a:ext uri="{9D8B030D-6E8A-4147-A177-3AD203B41FA5}">
                      <a16:colId xmlns:a16="http://schemas.microsoft.com/office/drawing/2014/main" val="145206406"/>
                    </a:ext>
                  </a:extLst>
                </a:gridCol>
                <a:gridCol w="914988">
                  <a:extLst>
                    <a:ext uri="{9D8B030D-6E8A-4147-A177-3AD203B41FA5}">
                      <a16:colId xmlns:a16="http://schemas.microsoft.com/office/drawing/2014/main" val="1286073568"/>
                    </a:ext>
                  </a:extLst>
                </a:gridCol>
                <a:gridCol w="1118316">
                  <a:extLst>
                    <a:ext uri="{9D8B030D-6E8A-4147-A177-3AD203B41FA5}">
                      <a16:colId xmlns:a16="http://schemas.microsoft.com/office/drawing/2014/main" val="327416481"/>
                    </a:ext>
                  </a:extLst>
                </a:gridCol>
                <a:gridCol w="1203038">
                  <a:extLst>
                    <a:ext uri="{9D8B030D-6E8A-4147-A177-3AD203B41FA5}">
                      <a16:colId xmlns:a16="http://schemas.microsoft.com/office/drawing/2014/main" val="1139095327"/>
                    </a:ext>
                  </a:extLst>
                </a:gridCol>
                <a:gridCol w="1491089">
                  <a:extLst>
                    <a:ext uri="{9D8B030D-6E8A-4147-A177-3AD203B41FA5}">
                      <a16:colId xmlns:a16="http://schemas.microsoft.com/office/drawing/2014/main" val="275734135"/>
                    </a:ext>
                  </a:extLst>
                </a:gridCol>
                <a:gridCol w="1253870">
                  <a:extLst>
                    <a:ext uri="{9D8B030D-6E8A-4147-A177-3AD203B41FA5}">
                      <a16:colId xmlns:a16="http://schemas.microsoft.com/office/drawing/2014/main" val="1659987260"/>
                    </a:ext>
                  </a:extLst>
                </a:gridCol>
                <a:gridCol w="1304703">
                  <a:extLst>
                    <a:ext uri="{9D8B030D-6E8A-4147-A177-3AD203B41FA5}">
                      <a16:colId xmlns:a16="http://schemas.microsoft.com/office/drawing/2014/main" val="3749037363"/>
                    </a:ext>
                  </a:extLst>
                </a:gridCol>
              </a:tblGrid>
              <a:tr h="456753">
                <a:tc>
                  <a:txBody>
                    <a:bodyPr/>
                    <a:lstStyle/>
                    <a:p>
                      <a:pPr algn="l"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600" b="0" i="0" u="none" strike="noStrike">
                          <a:solidFill>
                            <a:srgbClr val="000000"/>
                          </a:solidFill>
                          <a:effectLst/>
                          <a:latin typeface="Calibri" panose="020F0502020204030204" pitchFamily="34" charset="0"/>
                        </a:rPr>
                        <a:t>Brutto-udbytte</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600" b="0" i="0" u="none" strike="noStrike">
                          <a:solidFill>
                            <a:srgbClr val="000000"/>
                          </a:solidFill>
                          <a:effectLst/>
                          <a:latin typeface="Calibri" panose="020F0502020204030204" pitchFamily="34" charset="0"/>
                        </a:rPr>
                        <a:t>Dæknings-bidrag</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600" b="0" i="0" u="none" strike="noStrike">
                          <a:solidFill>
                            <a:srgbClr val="000000"/>
                          </a:solidFill>
                          <a:effectLst/>
                          <a:latin typeface="Calibri" panose="020F0502020204030204" pitchFamily="34" charset="0"/>
                        </a:rPr>
                        <a:t>Såsæds-omkostning</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600" b="0" i="0" u="none" strike="noStrike">
                          <a:solidFill>
                            <a:srgbClr val="000000"/>
                          </a:solidFill>
                          <a:effectLst/>
                          <a:latin typeface="Calibri" panose="020F0502020204030204" pitchFamily="34" charset="0"/>
                        </a:rPr>
                        <a:t>Gødnings-omkostning</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600" b="0" i="0" u="none" strike="noStrike">
                          <a:solidFill>
                            <a:srgbClr val="000000"/>
                          </a:solidFill>
                          <a:effectLst/>
                          <a:latin typeface="Calibri" panose="020F0502020204030204" pitchFamily="34" charset="0"/>
                        </a:rPr>
                        <a:t>Planteværns-omkostning</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600" b="0" i="0" u="none" strike="noStrike">
                          <a:solidFill>
                            <a:srgbClr val="000000"/>
                          </a:solidFill>
                          <a:effectLst/>
                          <a:latin typeface="Calibri" panose="020F0502020204030204" pitchFamily="34" charset="0"/>
                        </a:rPr>
                        <a:t>Brændstofs-omkostning</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a-DK" sz="1600" b="0" i="0" u="none" strike="noStrike" dirty="0">
                          <a:solidFill>
                            <a:srgbClr val="000000"/>
                          </a:solidFill>
                          <a:effectLst/>
                          <a:latin typeface="Calibri" panose="020F0502020204030204" pitchFamily="34" charset="0"/>
                        </a:rPr>
                        <a:t>Løn- omkostning</a:t>
                      </a:r>
                    </a:p>
                  </a:txBody>
                  <a:tcPr marL="7535" marR="7535" marT="7535"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2672930"/>
                  </a:ext>
                </a:extLst>
              </a:tr>
              <a:tr h="228377">
                <a:tc gridSpan="3">
                  <a:txBody>
                    <a:bodyPr/>
                    <a:lstStyle/>
                    <a:p>
                      <a:pPr algn="l" fontAlgn="b"/>
                      <a:r>
                        <a:rPr lang="da-DK" sz="1600" b="0" i="1" u="none" strike="noStrike" dirty="0">
                          <a:solidFill>
                            <a:srgbClr val="000000"/>
                          </a:solidFill>
                          <a:effectLst/>
                          <a:latin typeface="Calibri" panose="020F0502020204030204" pitchFamily="34" charset="0"/>
                        </a:rPr>
                        <a:t>RTK autostyring </a:t>
                      </a:r>
                    </a:p>
                  </a:txBody>
                  <a:tcPr marL="7535" marR="7535" marT="753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da-DK"/>
                    </a:p>
                  </a:txBody>
                  <a:tcPr/>
                </a:tc>
                <a:tc hMerge="1">
                  <a:txBody>
                    <a:bodyPr/>
                    <a:lstStyle/>
                    <a:p>
                      <a:endParaRPr lang="da-DK"/>
                    </a:p>
                  </a:txBody>
                  <a:tcPr/>
                </a:tc>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7834334"/>
                  </a:ext>
                </a:extLst>
              </a:tr>
              <a:tr h="228377">
                <a:tc>
                  <a:txBody>
                    <a:bodyPr/>
                    <a:lstStyle/>
                    <a:p>
                      <a:pPr algn="l"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Forventet</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364</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324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9</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58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-3,7</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23</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1416147899"/>
                  </a:ext>
                </a:extLst>
              </a:tr>
              <a:tr h="228377">
                <a:tc>
                  <a:txBody>
                    <a:bodyPr/>
                    <a:lstStyle/>
                    <a:p>
                      <a:pPr algn="l"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dirty="0" err="1">
                          <a:solidFill>
                            <a:srgbClr val="000000"/>
                          </a:solidFill>
                          <a:effectLst/>
                          <a:latin typeface="Calibri" panose="020F0502020204030204" pitchFamily="34" charset="0"/>
                        </a:rPr>
                        <a:t>Worst</a:t>
                      </a:r>
                      <a:r>
                        <a:rPr lang="da-DK" sz="1600" b="0" i="0" u="none" strike="noStrike" dirty="0">
                          <a:solidFill>
                            <a:srgbClr val="000000"/>
                          </a:solidFill>
                          <a:effectLst/>
                          <a:latin typeface="Calibri" panose="020F0502020204030204" pitchFamily="34" charset="0"/>
                        </a:rPr>
                        <a: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159</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117</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-35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-26</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-73</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4241826616"/>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Best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567</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530</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6</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45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132</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8,5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119</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1208909217"/>
                  </a:ext>
                </a:extLst>
              </a:tr>
              <a:tr h="228377">
                <a:tc gridSpan="4">
                  <a:txBody>
                    <a:bodyPr/>
                    <a:lstStyle/>
                    <a:p>
                      <a:pPr algn="l" fontAlgn="b"/>
                      <a:r>
                        <a:rPr lang="da-DK" sz="1600" b="0" i="1" u="none" strike="noStrike">
                          <a:solidFill>
                            <a:srgbClr val="000000"/>
                          </a:solidFill>
                          <a:effectLst/>
                          <a:latin typeface="Calibri" panose="020F0502020204030204" pitchFamily="34" charset="0"/>
                        </a:rPr>
                        <a:t>RTK sektionskontrol</a:t>
                      </a:r>
                    </a:p>
                  </a:txBody>
                  <a:tcPr marL="7535" marR="7535" marT="7535" marB="0" anchor="b">
                    <a:lnL>
                      <a:noFill/>
                    </a:lnL>
                    <a:lnR>
                      <a:noFill/>
                    </a:lnR>
                    <a:lnT>
                      <a:noFill/>
                    </a:lnT>
                    <a:lnB>
                      <a:noFill/>
                    </a:lnB>
                    <a:solidFill>
                      <a:srgbClr val="FFFFFF"/>
                    </a:solidFill>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3161697006"/>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Forventet</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280</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258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-52</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1095529569"/>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Worst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85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61</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-20</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-121</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1405785918"/>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Best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474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455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48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3989807638"/>
                  </a:ext>
                </a:extLst>
              </a:tr>
              <a:tr h="228377">
                <a:tc gridSpan="3">
                  <a:txBody>
                    <a:bodyPr/>
                    <a:lstStyle/>
                    <a:p>
                      <a:pPr algn="l" fontAlgn="b"/>
                      <a:r>
                        <a:rPr lang="da-DK" sz="1600" b="0" i="1" u="none" strike="noStrike">
                          <a:solidFill>
                            <a:srgbClr val="000000"/>
                          </a:solidFill>
                          <a:effectLst/>
                          <a:latin typeface="Calibri" panose="020F0502020204030204" pitchFamily="34" charset="0"/>
                        </a:rPr>
                        <a:t>RTK Tildelingskort</a:t>
                      </a:r>
                    </a:p>
                  </a:txBody>
                  <a:tcPr marL="7535" marR="7535" marT="7535" marB="0" anchor="b">
                    <a:lnL>
                      <a:noFill/>
                    </a:lnL>
                    <a:lnR>
                      <a:noFill/>
                    </a:lnR>
                    <a:lnT>
                      <a:noFill/>
                    </a:lnT>
                    <a:lnB>
                      <a:noFill/>
                    </a:lnB>
                    <a:solidFill>
                      <a:srgbClr val="FFFFFF"/>
                    </a:solidFill>
                  </a:tcPr>
                </a:tc>
                <a:tc hMerge="1">
                  <a:txBody>
                    <a:bodyPr/>
                    <a:lstStyle/>
                    <a:p>
                      <a:endParaRPr lang="da-DK"/>
                    </a:p>
                  </a:txBody>
                  <a:tcPr/>
                </a:tc>
                <a:tc hMerge="1">
                  <a:txBody>
                    <a:bodyPr/>
                    <a:lstStyle/>
                    <a:p>
                      <a:endParaRPr lang="da-DK"/>
                    </a:p>
                  </a:txBody>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570643012"/>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Forventet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-28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-46</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24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3,7</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-20</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4049516517"/>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Worst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-198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-217</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-16</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-6,5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-98</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3347682853"/>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Best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142</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126</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84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59</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1099985774"/>
                  </a:ext>
                </a:extLst>
              </a:tr>
              <a:tr h="228377">
                <a:tc gridSpan="2">
                  <a:txBody>
                    <a:bodyPr/>
                    <a:lstStyle/>
                    <a:p>
                      <a:pPr algn="l" fontAlgn="b"/>
                      <a:r>
                        <a:rPr lang="da-DK" sz="1600" b="0" i="1" u="none" strike="noStrike">
                          <a:solidFill>
                            <a:srgbClr val="000000"/>
                          </a:solidFill>
                          <a:effectLst/>
                          <a:latin typeface="Calibri" panose="020F0502020204030204" pitchFamily="34" charset="0"/>
                        </a:rPr>
                        <a:t>Level 2</a:t>
                      </a:r>
                    </a:p>
                  </a:txBody>
                  <a:tcPr marL="7535" marR="7535" marT="7535" marB="0" anchor="b">
                    <a:lnL>
                      <a:noFill/>
                    </a:lnL>
                    <a:lnR>
                      <a:noFill/>
                    </a:lnR>
                    <a:lnT>
                      <a:noFill/>
                    </a:lnT>
                    <a:lnB>
                      <a:noFill/>
                    </a:lnB>
                    <a:solidFill>
                      <a:srgbClr val="FFFFFF"/>
                    </a:solidFill>
                  </a:tcPr>
                </a:tc>
                <a:tc hMerge="1">
                  <a:txBody>
                    <a:bodyPr/>
                    <a:lstStyle/>
                    <a:p>
                      <a:endParaRPr lang="da-DK"/>
                    </a:p>
                  </a:txBody>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3971045574"/>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Forventet</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644</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581</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23</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6,7</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3639919668"/>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Worst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384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318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-23</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-83</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521912715"/>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Best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903</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851</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71</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96</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3994175167"/>
                  </a:ext>
                </a:extLst>
              </a:tr>
              <a:tr h="228377">
                <a:tc gridSpan="2">
                  <a:txBody>
                    <a:bodyPr/>
                    <a:lstStyle/>
                    <a:p>
                      <a:pPr algn="l" fontAlgn="b"/>
                      <a:r>
                        <a:rPr lang="da-DK" sz="1600" b="0" i="1" u="none" strike="noStrike">
                          <a:solidFill>
                            <a:srgbClr val="000000"/>
                          </a:solidFill>
                          <a:effectLst/>
                          <a:latin typeface="Calibri" panose="020F0502020204030204" pitchFamily="34" charset="0"/>
                        </a:rPr>
                        <a:t>Level 3</a:t>
                      </a:r>
                    </a:p>
                  </a:txBody>
                  <a:tcPr marL="7535" marR="7535" marT="7535" marB="0" anchor="b">
                    <a:lnL>
                      <a:noFill/>
                    </a:lnL>
                    <a:lnR>
                      <a:noFill/>
                    </a:lnR>
                    <a:lnT>
                      <a:noFill/>
                    </a:lnT>
                    <a:lnB>
                      <a:noFill/>
                    </a:lnB>
                    <a:solidFill>
                      <a:srgbClr val="FFFFFF"/>
                    </a:solidFill>
                  </a:tcPr>
                </a:tc>
                <a:tc hMerge="1">
                  <a:txBody>
                    <a:bodyPr/>
                    <a:lstStyle/>
                    <a:p>
                      <a:endParaRPr lang="da-DK"/>
                    </a:p>
                  </a:txBody>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434139405"/>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Forventet</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616</a:t>
                      </a:r>
                    </a:p>
                  </a:txBody>
                  <a:tcPr marL="7535" marR="7535" marT="7535" marB="0" anchor="b">
                    <a:lnL>
                      <a:noFill/>
                    </a:lnL>
                    <a:lnR>
                      <a:noFill/>
                    </a:lnR>
                    <a:lnT>
                      <a:noFill/>
                    </a:lnT>
                    <a:lnB>
                      <a:noFill/>
                    </a:lnB>
                    <a:solidFill>
                      <a:srgbClr val="FFFFFF"/>
                    </a:solidFill>
                  </a:tcPr>
                </a:tc>
                <a:tc>
                  <a:txBody>
                    <a:bodyPr/>
                    <a:lstStyle/>
                    <a:p>
                      <a:pPr algn="r" fontAlgn="b"/>
                      <a:r>
                        <a:rPr lang="da-DK" sz="1600" b="1" i="0" u="none" strike="noStrike">
                          <a:solidFill>
                            <a:srgbClr val="000000"/>
                          </a:solidFill>
                          <a:effectLst/>
                          <a:latin typeface="Calibri" panose="020F0502020204030204" pitchFamily="34" charset="0"/>
                        </a:rPr>
                        <a:t>536</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31</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-0,1</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3.2</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2444320372"/>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dirty="0" err="1">
                          <a:solidFill>
                            <a:srgbClr val="000000"/>
                          </a:solidFill>
                          <a:effectLst/>
                          <a:latin typeface="Calibri" panose="020F0502020204030204" pitchFamily="34" charset="0"/>
                        </a:rPr>
                        <a:t>Worst</a:t>
                      </a:r>
                      <a:r>
                        <a:rPr lang="da-DK" sz="1600" b="0" i="0" u="none" strike="noStrike" dirty="0">
                          <a:solidFill>
                            <a:srgbClr val="000000"/>
                          </a:solidFill>
                          <a:effectLst/>
                          <a:latin typeface="Calibri" panose="020F0502020204030204" pitchFamily="34" charset="0"/>
                        </a:rPr>
                        <a: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320</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238</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-75</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-13</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-116</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148203086"/>
                  </a:ext>
                </a:extLst>
              </a:tr>
              <a:tr h="228377">
                <a:tc>
                  <a:txBody>
                    <a:bodyPr/>
                    <a:lstStyle/>
                    <a:p>
                      <a:pPr algn="l" fontAlgn="b"/>
                      <a:r>
                        <a:rPr lang="da-DK" sz="1600" b="0" i="0" u="none" strike="noStrike">
                          <a:solidFill>
                            <a:srgbClr val="000000"/>
                          </a:solidFill>
                          <a:effectLst/>
                          <a:latin typeface="Calibri" panose="020F0502020204030204" pitchFamily="34" charset="0"/>
                        </a:rPr>
                        <a:t> </a:t>
                      </a:r>
                    </a:p>
                  </a:txBody>
                  <a:tcPr marL="7535" marR="7535" marT="7535" marB="0" anchor="b">
                    <a:lnL>
                      <a:noFill/>
                    </a:lnL>
                    <a:lnR>
                      <a:noFill/>
                    </a:lnR>
                    <a:lnT>
                      <a:noFill/>
                    </a:lnT>
                    <a:lnB>
                      <a:noFill/>
                    </a:lnB>
                    <a:solidFill>
                      <a:srgbClr val="FFFFFF"/>
                    </a:solidFill>
                  </a:tcPr>
                </a:tc>
                <a:tc>
                  <a:txBody>
                    <a:bodyPr/>
                    <a:lstStyle/>
                    <a:p>
                      <a:pPr algn="l" fontAlgn="b"/>
                      <a:r>
                        <a:rPr lang="da-DK" sz="1600" b="0" i="0" u="none" strike="noStrike">
                          <a:solidFill>
                            <a:srgbClr val="000000"/>
                          </a:solidFill>
                          <a:effectLst/>
                          <a:latin typeface="Calibri" panose="020F0502020204030204" pitchFamily="34" charset="0"/>
                        </a:rPr>
                        <a:t>Best case</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912</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834</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137</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a:solidFill>
                            <a:srgbClr val="000000"/>
                          </a:solidFill>
                          <a:effectLst/>
                          <a:latin typeface="Calibri" panose="020F0502020204030204" pitchFamily="34" charset="0"/>
                        </a:rPr>
                        <a:t>13</a:t>
                      </a:r>
                    </a:p>
                  </a:txBody>
                  <a:tcPr marL="7535" marR="7535" marT="7535" marB="0" anchor="b">
                    <a:lnL>
                      <a:noFill/>
                    </a:lnL>
                    <a:lnR>
                      <a:noFill/>
                    </a:lnR>
                    <a:lnT>
                      <a:noFill/>
                    </a:lnT>
                    <a:lnB>
                      <a:noFill/>
                    </a:lnB>
                    <a:solidFill>
                      <a:srgbClr val="FFFFFF"/>
                    </a:solidFill>
                  </a:tcPr>
                </a:tc>
                <a:tc>
                  <a:txBody>
                    <a:bodyPr/>
                    <a:lstStyle/>
                    <a:p>
                      <a:pPr algn="r" fontAlgn="b"/>
                      <a:r>
                        <a:rPr lang="da-DK" sz="1600" b="0" i="0" u="none" strike="noStrike" dirty="0">
                          <a:solidFill>
                            <a:srgbClr val="000000"/>
                          </a:solidFill>
                          <a:effectLst/>
                          <a:latin typeface="Calibri" panose="020F0502020204030204" pitchFamily="34" charset="0"/>
                        </a:rPr>
                        <a:t>109</a:t>
                      </a:r>
                    </a:p>
                  </a:txBody>
                  <a:tcPr marL="7535" marR="7535" marT="7535" marB="0" anchor="b">
                    <a:lnL>
                      <a:noFill/>
                    </a:lnL>
                    <a:lnR>
                      <a:noFill/>
                    </a:lnR>
                    <a:lnT>
                      <a:noFill/>
                    </a:lnT>
                    <a:lnB>
                      <a:noFill/>
                    </a:lnB>
                    <a:solidFill>
                      <a:srgbClr val="FFFFFF"/>
                    </a:solidFill>
                  </a:tcPr>
                </a:tc>
                <a:extLst>
                  <a:ext uri="{0D108BD9-81ED-4DB2-BD59-A6C34878D82A}">
                    <a16:rowId xmlns:a16="http://schemas.microsoft.com/office/drawing/2014/main" val="3809553240"/>
                  </a:ext>
                </a:extLst>
              </a:tr>
            </a:tbl>
          </a:graphicData>
        </a:graphic>
      </p:graphicFrame>
    </p:spTree>
    <p:extLst>
      <p:ext uri="{BB962C8B-B14F-4D97-AF65-F5344CB8AC3E}">
        <p14:creationId xmlns:p14="http://schemas.microsoft.com/office/powerpoint/2010/main" val="15520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Rentabilitet </a:t>
            </a:r>
          </a:p>
        </p:txBody>
      </p:sp>
      <p:sp>
        <p:nvSpPr>
          <p:cNvPr id="9" name="Tekstfelt 8"/>
          <p:cNvSpPr txBox="1"/>
          <p:nvPr/>
        </p:nvSpPr>
        <p:spPr>
          <a:xfrm>
            <a:off x="708643" y="2020690"/>
            <a:ext cx="3322320" cy="2308324"/>
          </a:xfrm>
          <a:prstGeom prst="rect">
            <a:avLst/>
          </a:prstGeom>
          <a:noFill/>
        </p:spPr>
        <p:txBody>
          <a:bodyPr wrap="square" rtlCol="0">
            <a:spAutoFit/>
          </a:bodyPr>
          <a:lstStyle/>
          <a:p>
            <a:r>
              <a:rPr lang="da-DK" b="1" dirty="0"/>
              <a:t>Forudsætninger: </a:t>
            </a:r>
          </a:p>
          <a:p>
            <a:pPr marL="285750" indent="-285750">
              <a:buFont typeface="Arial" panose="020B0604020202020204" pitchFamily="34" charset="0"/>
              <a:buChar char="•"/>
            </a:pPr>
            <a:r>
              <a:rPr lang="da-DK" dirty="0"/>
              <a:t>200 hektar </a:t>
            </a:r>
          </a:p>
          <a:p>
            <a:pPr marL="285750" indent="-285750">
              <a:buFont typeface="Arial" panose="020B0604020202020204" pitchFamily="34" charset="0"/>
              <a:buChar char="•"/>
            </a:pPr>
            <a:r>
              <a:rPr lang="da-DK" dirty="0"/>
              <a:t>Gevinst på 324 kr./ha. </a:t>
            </a:r>
          </a:p>
          <a:p>
            <a:pPr marL="285750" indent="-285750">
              <a:buFont typeface="Arial" panose="020B0604020202020204" pitchFamily="34" charset="0"/>
              <a:buChar char="•"/>
            </a:pPr>
            <a:r>
              <a:rPr lang="da-DK" dirty="0"/>
              <a:t>Investeringsomkostning på 90.000 kr. </a:t>
            </a:r>
          </a:p>
          <a:p>
            <a:pPr marL="285750" indent="-285750">
              <a:buFont typeface="Arial" panose="020B0604020202020204" pitchFamily="34" charset="0"/>
              <a:buChar char="•"/>
            </a:pPr>
            <a:endParaRPr lang="da-DK" dirty="0"/>
          </a:p>
          <a:p>
            <a:endParaRPr lang="da-DK" dirty="0"/>
          </a:p>
          <a:p>
            <a:endParaRPr lang="da-DK" dirty="0"/>
          </a:p>
        </p:txBody>
      </p:sp>
      <p:sp>
        <p:nvSpPr>
          <p:cNvPr id="11" name="Tekstfelt 10"/>
          <p:cNvSpPr txBox="1"/>
          <p:nvPr/>
        </p:nvSpPr>
        <p:spPr>
          <a:xfrm>
            <a:off x="4370475" y="2026246"/>
            <a:ext cx="3449464" cy="1200329"/>
          </a:xfrm>
          <a:prstGeom prst="rect">
            <a:avLst/>
          </a:prstGeom>
          <a:noFill/>
        </p:spPr>
        <p:txBody>
          <a:bodyPr wrap="square" rtlCol="0">
            <a:spAutoFit/>
          </a:bodyPr>
          <a:lstStyle/>
          <a:p>
            <a:r>
              <a:rPr lang="da-DK" b="1" dirty="0"/>
              <a:t>Nulpunkt: </a:t>
            </a:r>
          </a:p>
          <a:p>
            <a:pPr marL="285750" indent="-285750">
              <a:buFont typeface="Arial" panose="020B0604020202020204" pitchFamily="34" charset="0"/>
              <a:buChar char="•"/>
            </a:pPr>
            <a:r>
              <a:rPr lang="da-DK" dirty="0"/>
              <a:t>Hektar: 	57 ha.</a:t>
            </a:r>
          </a:p>
          <a:p>
            <a:endParaRPr lang="da-DK" dirty="0"/>
          </a:p>
          <a:p>
            <a:endParaRPr lang="da-DK" dirty="0"/>
          </a:p>
        </p:txBody>
      </p:sp>
      <p:sp>
        <p:nvSpPr>
          <p:cNvPr id="13" name="Tekstfelt 12"/>
          <p:cNvSpPr txBox="1"/>
          <p:nvPr/>
        </p:nvSpPr>
        <p:spPr>
          <a:xfrm>
            <a:off x="8148577" y="2000319"/>
            <a:ext cx="3461922" cy="3139321"/>
          </a:xfrm>
          <a:prstGeom prst="rect">
            <a:avLst/>
          </a:prstGeom>
          <a:noFill/>
        </p:spPr>
        <p:txBody>
          <a:bodyPr wrap="square" rtlCol="0">
            <a:spAutoFit/>
          </a:bodyPr>
          <a:lstStyle/>
          <a:p>
            <a:r>
              <a:rPr lang="da-DK" b="1" dirty="0"/>
              <a:t>Følsomhed: </a:t>
            </a:r>
          </a:p>
          <a:p>
            <a:r>
              <a:rPr lang="da-DK" dirty="0" err="1"/>
              <a:t>Worst</a:t>
            </a:r>
            <a:r>
              <a:rPr lang="da-DK" dirty="0"/>
              <a:t> case</a:t>
            </a:r>
          </a:p>
          <a:p>
            <a:pPr marL="285750" indent="-285750">
              <a:buFont typeface="Arial" panose="020B0604020202020204" pitchFamily="34" charset="0"/>
              <a:buChar char="•"/>
            </a:pPr>
            <a:r>
              <a:rPr lang="da-DK" dirty="0"/>
              <a:t>Gevinst:  	62.000 kr. /år</a:t>
            </a:r>
          </a:p>
          <a:p>
            <a:pPr marL="285750" indent="-285750">
              <a:buFont typeface="Arial" panose="020B0604020202020204" pitchFamily="34" charset="0"/>
              <a:buChar char="•"/>
            </a:pPr>
            <a:r>
              <a:rPr lang="da-DK" dirty="0"/>
              <a:t>Nulpunkt: 	104 ha</a:t>
            </a:r>
          </a:p>
          <a:p>
            <a:r>
              <a:rPr lang="da-DK" dirty="0"/>
              <a:t>Best case:</a:t>
            </a:r>
          </a:p>
          <a:p>
            <a:pPr marL="285750" indent="-285750">
              <a:buFont typeface="Arial" panose="020B0604020202020204" pitchFamily="34" charset="0"/>
              <a:buChar char="•"/>
            </a:pPr>
            <a:r>
              <a:rPr lang="da-DK" dirty="0"/>
              <a:t>Gevinst: 	322.000 kr. /år</a:t>
            </a:r>
          </a:p>
          <a:p>
            <a:pPr marL="285750" indent="-285750">
              <a:buFont typeface="Arial" panose="020B0604020202020204" pitchFamily="34" charset="0"/>
              <a:buChar char="•"/>
            </a:pPr>
            <a:r>
              <a:rPr lang="da-DK" dirty="0"/>
              <a:t>Nulpunkt: 	34 ha</a:t>
            </a:r>
          </a:p>
          <a:p>
            <a:endParaRPr lang="da-DK" dirty="0"/>
          </a:p>
          <a:p>
            <a:pPr marL="285750" indent="-285750">
              <a:buFont typeface="Arial" panose="020B0604020202020204" pitchFamily="34" charset="0"/>
              <a:buChar char="•"/>
            </a:pPr>
            <a:endParaRPr lang="da-DK" dirty="0"/>
          </a:p>
          <a:p>
            <a:endParaRPr lang="da-DK" dirty="0"/>
          </a:p>
          <a:p>
            <a:endParaRPr lang="da-DK" dirty="0"/>
          </a:p>
        </p:txBody>
      </p:sp>
      <p:pic>
        <p:nvPicPr>
          <p:cNvPr id="3" name="Billede 2">
            <a:extLst>
              <a:ext uri="{FF2B5EF4-FFF2-40B4-BE49-F238E27FC236}">
                <a16:creationId xmlns:a16="http://schemas.microsoft.com/office/drawing/2014/main" id="{F06AB566-3B38-3ED1-A1F7-2F024E130251}"/>
              </a:ext>
            </a:extLst>
          </p:cNvPr>
          <p:cNvPicPr>
            <a:picLocks noChangeAspect="1"/>
          </p:cNvPicPr>
          <p:nvPr/>
        </p:nvPicPr>
        <p:blipFill>
          <a:blip r:embed="rId3"/>
          <a:stretch>
            <a:fillRect/>
          </a:stretch>
        </p:blipFill>
        <p:spPr>
          <a:xfrm>
            <a:off x="708643" y="3971811"/>
            <a:ext cx="10645157" cy="1729945"/>
          </a:xfrm>
          <a:prstGeom prst="rect">
            <a:avLst/>
          </a:prstGeom>
        </p:spPr>
      </p:pic>
    </p:spTree>
    <p:extLst>
      <p:ext uri="{BB962C8B-B14F-4D97-AF65-F5344CB8AC3E}">
        <p14:creationId xmlns:p14="http://schemas.microsoft.com/office/powerpoint/2010/main" val="25756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 ”bløde” værdier? </a:t>
            </a:r>
          </a:p>
        </p:txBody>
      </p:sp>
      <p:sp>
        <p:nvSpPr>
          <p:cNvPr id="4" name="Pladsholder til indhold 3"/>
          <p:cNvSpPr>
            <a:spLocks noGrp="1"/>
          </p:cNvSpPr>
          <p:nvPr>
            <p:ph sz="half" idx="2"/>
          </p:nvPr>
        </p:nvSpPr>
        <p:spPr>
          <a:xfrm>
            <a:off x="621792" y="2162867"/>
            <a:ext cx="6144768" cy="4288416"/>
          </a:xfrm>
        </p:spPr>
        <p:txBody>
          <a:bodyPr/>
          <a:lstStyle/>
          <a:p>
            <a:r>
              <a:rPr lang="da-DK" dirty="0"/>
              <a:t>Autostyring mindsker arbejdsbyrden ved markarbejde</a:t>
            </a:r>
          </a:p>
          <a:p>
            <a:r>
              <a:rPr lang="da-DK" dirty="0"/>
              <a:t>”Attention </a:t>
            </a:r>
            <a:r>
              <a:rPr lang="da-DK" dirty="0" err="1"/>
              <a:t>seeking</a:t>
            </a:r>
            <a:r>
              <a:rPr lang="da-DK" dirty="0"/>
              <a:t>”</a:t>
            </a:r>
          </a:p>
          <a:p>
            <a:r>
              <a:rPr lang="da-DK" dirty="0"/>
              <a:t>Markkort giver dokumentation:</a:t>
            </a:r>
          </a:p>
          <a:p>
            <a:pPr lvl="1"/>
            <a:r>
              <a:rPr lang="da-DK" dirty="0"/>
              <a:t>Gør vi, som vi forventer vi gør?</a:t>
            </a:r>
          </a:p>
          <a:p>
            <a:pPr lvl="1"/>
            <a:r>
              <a:rPr lang="da-DK" dirty="0"/>
              <a:t>Data skaber fokus</a:t>
            </a:r>
          </a:p>
          <a:p>
            <a:r>
              <a:rPr lang="da-DK" dirty="0"/>
              <a:t>Reducerer ”</a:t>
            </a:r>
            <a:r>
              <a:rPr lang="da-DK" dirty="0" err="1"/>
              <a:t>eksternaliteter</a:t>
            </a:r>
            <a:r>
              <a:rPr lang="da-DK" dirty="0"/>
              <a:t>” </a:t>
            </a:r>
          </a:p>
          <a:p>
            <a:r>
              <a:rPr lang="da-DK" dirty="0"/>
              <a:t>ESG???</a:t>
            </a:r>
          </a:p>
        </p:txBody>
      </p:sp>
      <p:pic>
        <p:nvPicPr>
          <p:cNvPr id="5" name="Pladsholder til indhold 4"/>
          <p:cNvPicPr>
            <a:picLocks noGrp="1" noChangeAspect="1"/>
          </p:cNvPicPr>
          <p:nvPr>
            <p:ph sz="half" idx="1"/>
          </p:nvPr>
        </p:nvPicPr>
        <p:blipFill>
          <a:blip r:embed="rId3"/>
          <a:stretch>
            <a:fillRect/>
          </a:stretch>
        </p:blipFill>
        <p:spPr>
          <a:xfrm>
            <a:off x="1744923" y="2162867"/>
            <a:ext cx="9645320" cy="3594862"/>
          </a:xfrm>
          <a:prstGeom prst="rect">
            <a:avLst/>
          </a:prstGeom>
        </p:spPr>
      </p:pic>
    </p:spTree>
    <p:extLst>
      <p:ext uri="{BB962C8B-B14F-4D97-AF65-F5344CB8AC3E}">
        <p14:creationId xmlns:p14="http://schemas.microsoft.com/office/powerpoint/2010/main" val="8162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532697"/>
            <a:ext cx="10515600" cy="1133475"/>
          </a:xfrm>
        </p:spPr>
        <p:txBody>
          <a:bodyPr/>
          <a:lstStyle/>
          <a:p>
            <a:pPr algn="ctr"/>
            <a:r>
              <a:rPr lang="da-DK" dirty="0"/>
              <a:t>Tak for jeres tid </a:t>
            </a:r>
          </a:p>
        </p:txBody>
      </p:sp>
      <p:graphicFrame>
        <p:nvGraphicFramePr>
          <p:cNvPr id="4" name="Tabel 4">
            <a:extLst>
              <a:ext uri="{FF2B5EF4-FFF2-40B4-BE49-F238E27FC236}">
                <a16:creationId xmlns:a16="http://schemas.microsoft.com/office/drawing/2014/main" id="{2830E2F1-230D-77E0-43E4-6081E7429CCF}"/>
              </a:ext>
            </a:extLst>
          </p:cNvPr>
          <p:cNvGraphicFramePr>
            <a:graphicFrameLocks noGrp="1"/>
          </p:cNvGraphicFramePr>
          <p:nvPr>
            <p:extLst>
              <p:ext uri="{D42A27DB-BD31-4B8C-83A1-F6EECF244321}">
                <p14:modId xmlns:p14="http://schemas.microsoft.com/office/powerpoint/2010/main" val="3678845576"/>
              </p:ext>
            </p:extLst>
          </p:nvPr>
        </p:nvGraphicFramePr>
        <p:xfrm>
          <a:off x="2032000" y="4860051"/>
          <a:ext cx="8128000" cy="1463040"/>
        </p:xfrm>
        <a:graphic>
          <a:graphicData uri="http://schemas.openxmlformats.org/drawingml/2006/table">
            <a:tbl>
              <a:tblPr firstRow="1" bandRow="1">
                <a:tableStyleId>{5C22544A-7EE6-4342-B048-85BDC9FD1C3A}</a:tableStyleId>
              </a:tblPr>
              <a:tblGrid>
                <a:gridCol w="4004906">
                  <a:extLst>
                    <a:ext uri="{9D8B030D-6E8A-4147-A177-3AD203B41FA5}">
                      <a16:colId xmlns:a16="http://schemas.microsoft.com/office/drawing/2014/main" val="452797338"/>
                    </a:ext>
                  </a:extLst>
                </a:gridCol>
                <a:gridCol w="4123094">
                  <a:extLst>
                    <a:ext uri="{9D8B030D-6E8A-4147-A177-3AD203B41FA5}">
                      <a16:colId xmlns:a16="http://schemas.microsoft.com/office/drawing/2014/main" val="3358404730"/>
                    </a:ext>
                  </a:extLst>
                </a:gridCol>
              </a:tblGrid>
              <a:tr h="370840">
                <a:tc>
                  <a:txBody>
                    <a:bodyPr/>
                    <a:lstStyle/>
                    <a:p>
                      <a:pPr algn="ctr"/>
                      <a:r>
                        <a:rPr lang="da-DK" dirty="0">
                          <a:solidFill>
                            <a:sysClr val="windowText" lastClr="000000"/>
                          </a:solidFill>
                        </a:rPr>
                        <a:t>Simon Alexander Andreasen</a:t>
                      </a:r>
                    </a:p>
                    <a:p>
                      <a:pPr algn="ctr"/>
                      <a:r>
                        <a:rPr lang="da-DK" b="0" dirty="0" err="1">
                          <a:solidFill>
                            <a:sysClr val="windowText" lastClr="000000"/>
                          </a:solidFill>
                        </a:rPr>
                        <a:t>Graduate</a:t>
                      </a:r>
                      <a:endParaRPr lang="da-DK" b="0" dirty="0">
                        <a:solidFill>
                          <a:sysClr val="windowText" lastClr="000000"/>
                        </a:solidFill>
                      </a:endParaRPr>
                    </a:p>
                    <a:p>
                      <a:pPr algn="ctr"/>
                      <a:r>
                        <a:rPr lang="da-DK" b="0" dirty="0">
                          <a:solidFill>
                            <a:sysClr val="windowText" lastClr="000000"/>
                          </a:solidFill>
                        </a:rPr>
                        <a:t>Storkunder Erhvervsejendomme</a:t>
                      </a:r>
                    </a:p>
                    <a:p>
                      <a:pPr algn="ctr"/>
                      <a:r>
                        <a:rPr lang="da-DK" b="0" dirty="0">
                          <a:solidFill>
                            <a:sysClr val="windowText" lastClr="000000"/>
                          </a:solidFill>
                        </a:rPr>
                        <a:t>Jyske Bank</a:t>
                      </a:r>
                    </a:p>
                    <a:p>
                      <a:pPr algn="ctr"/>
                      <a:r>
                        <a:rPr lang="da-DK" b="0" dirty="0">
                          <a:solidFill>
                            <a:sysClr val="windowText" lastClr="000000"/>
                          </a:solidFill>
                        </a:rPr>
                        <a:t>Siaa@jyskebank.dk</a:t>
                      </a:r>
                    </a:p>
                  </a:txBody>
                  <a:tcPr>
                    <a:noFill/>
                  </a:tcPr>
                </a:tc>
                <a:tc>
                  <a:txBody>
                    <a:bodyPr/>
                    <a:lstStyle/>
                    <a:p>
                      <a:pPr algn="ctr"/>
                      <a:r>
                        <a:rPr lang="da-DK" dirty="0">
                          <a:solidFill>
                            <a:sysClr val="windowText" lastClr="000000"/>
                          </a:solidFill>
                        </a:rPr>
                        <a:t>Mathias Struck Jürgensen</a:t>
                      </a:r>
                    </a:p>
                    <a:p>
                      <a:pPr algn="ctr"/>
                      <a:r>
                        <a:rPr lang="da-DK" b="0" dirty="0">
                          <a:solidFill>
                            <a:sysClr val="windowText" lastClr="000000"/>
                          </a:solidFill>
                        </a:rPr>
                        <a:t>Driftsøkonomikonsulent</a:t>
                      </a:r>
                    </a:p>
                    <a:p>
                      <a:pPr algn="ctr"/>
                      <a:endParaRPr lang="da-DK" b="0" dirty="0">
                        <a:solidFill>
                          <a:sysClr val="windowText" lastClr="000000"/>
                        </a:solidFill>
                      </a:endParaRPr>
                    </a:p>
                    <a:p>
                      <a:pPr algn="ctr"/>
                      <a:r>
                        <a:rPr lang="da-DK" b="0" dirty="0">
                          <a:solidFill>
                            <a:sysClr val="windowText" lastClr="000000"/>
                          </a:solidFill>
                        </a:rPr>
                        <a:t>Kolding Herreds Landbrugsforening</a:t>
                      </a:r>
                    </a:p>
                    <a:p>
                      <a:pPr algn="ctr"/>
                      <a:r>
                        <a:rPr lang="da-DK" b="0" dirty="0">
                          <a:solidFill>
                            <a:sysClr val="windowText" lastClr="000000"/>
                          </a:solidFill>
                        </a:rPr>
                        <a:t>Msj@khl.dk</a:t>
                      </a:r>
                    </a:p>
                  </a:txBody>
                  <a:tcPr>
                    <a:noFill/>
                  </a:tcPr>
                </a:tc>
                <a:extLst>
                  <a:ext uri="{0D108BD9-81ED-4DB2-BD59-A6C34878D82A}">
                    <a16:rowId xmlns:a16="http://schemas.microsoft.com/office/drawing/2014/main" val="397801396"/>
                  </a:ext>
                </a:extLst>
              </a:tr>
            </a:tbl>
          </a:graphicData>
        </a:graphic>
      </p:graphicFrame>
    </p:spTree>
    <p:extLst>
      <p:ext uri="{BB962C8B-B14F-4D97-AF65-F5344CB8AC3E}">
        <p14:creationId xmlns:p14="http://schemas.microsoft.com/office/powerpoint/2010/main" val="43915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2E1141D3-D76E-2791-641E-ADC7D7C9E49E}"/>
              </a:ext>
            </a:extLst>
          </p:cNvPr>
          <p:cNvPicPr>
            <a:picLocks noGrp="1" noChangeAspect="1"/>
          </p:cNvPicPr>
          <p:nvPr>
            <p:ph idx="1"/>
          </p:nvPr>
        </p:nvPicPr>
        <p:blipFill>
          <a:blip r:embed="rId2"/>
          <a:stretch>
            <a:fillRect/>
          </a:stretch>
        </p:blipFill>
        <p:spPr>
          <a:xfrm>
            <a:off x="1686425" y="741066"/>
            <a:ext cx="9021332" cy="5571508"/>
          </a:xfrm>
        </p:spPr>
      </p:pic>
    </p:spTree>
    <p:extLst>
      <p:ext uri="{BB962C8B-B14F-4D97-AF65-F5344CB8AC3E}">
        <p14:creationId xmlns:p14="http://schemas.microsoft.com/office/powerpoint/2010/main" val="14067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Udbredelse efter areal</a:t>
            </a:r>
          </a:p>
        </p:txBody>
      </p:sp>
      <p:sp>
        <p:nvSpPr>
          <p:cNvPr id="3" name="Pladsholder til indhold 2"/>
          <p:cNvSpPr>
            <a:spLocks noGrp="1"/>
          </p:cNvSpPr>
          <p:nvPr>
            <p:ph sz="half" idx="1"/>
          </p:nvPr>
        </p:nvSpPr>
        <p:spPr>
          <a:xfrm>
            <a:off x="838200" y="1888547"/>
            <a:ext cx="3456963" cy="4288416"/>
          </a:xfrm>
        </p:spPr>
        <p:txBody>
          <a:bodyPr/>
          <a:lstStyle/>
          <a:p>
            <a:r>
              <a:rPr lang="da-DK" dirty="0"/>
              <a:t>37% af alle bedrifter. </a:t>
            </a:r>
          </a:p>
          <a:p>
            <a:endParaRPr lang="da-DK" dirty="0"/>
          </a:p>
        </p:txBody>
      </p:sp>
      <p:sp>
        <p:nvSpPr>
          <p:cNvPr id="4" name="Pladsholder til indhold 3"/>
          <p:cNvSpPr>
            <a:spLocks noGrp="1"/>
          </p:cNvSpPr>
          <p:nvPr>
            <p:ph sz="half" idx="2"/>
          </p:nvPr>
        </p:nvSpPr>
        <p:spPr/>
        <p:txBody>
          <a:bodyPr/>
          <a:lstStyle/>
          <a:p>
            <a:endParaRPr lang="da-DK" dirty="0"/>
          </a:p>
        </p:txBody>
      </p:sp>
      <p:pic>
        <p:nvPicPr>
          <p:cNvPr id="5" name="Billede 4"/>
          <p:cNvPicPr>
            <a:picLocks noChangeAspect="1"/>
          </p:cNvPicPr>
          <p:nvPr/>
        </p:nvPicPr>
        <p:blipFill>
          <a:blip r:embed="rId3"/>
          <a:stretch>
            <a:fillRect/>
          </a:stretch>
        </p:blipFill>
        <p:spPr>
          <a:xfrm>
            <a:off x="4295163" y="1805583"/>
            <a:ext cx="7418462" cy="4371755"/>
          </a:xfrm>
          <a:prstGeom prst="rect">
            <a:avLst/>
          </a:prstGeom>
        </p:spPr>
      </p:pic>
    </p:spTree>
    <p:extLst>
      <p:ext uri="{BB962C8B-B14F-4D97-AF65-F5344CB8AC3E}">
        <p14:creationId xmlns:p14="http://schemas.microsoft.com/office/powerpoint/2010/main" val="35930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NPV som beslutningsværktøj</a:t>
            </a:r>
          </a:p>
        </p:txBody>
      </p:sp>
      <p:sp>
        <p:nvSpPr>
          <p:cNvPr id="3" name="Pladsholder til indhold 2"/>
          <p:cNvSpPr>
            <a:spLocks noGrp="1"/>
          </p:cNvSpPr>
          <p:nvPr>
            <p:ph sz="half" idx="1"/>
          </p:nvPr>
        </p:nvSpPr>
        <p:spPr>
          <a:xfrm>
            <a:off x="793812" y="2042733"/>
            <a:ext cx="5136472" cy="4016133"/>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da-DK" dirty="0"/>
              <a:t>NPV = Netto-nutidsværdi</a:t>
            </a:r>
          </a:p>
          <a:p>
            <a:r>
              <a:rPr lang="da-DK" dirty="0"/>
              <a:t>Kan bruges til finde ud af:</a:t>
            </a:r>
          </a:p>
          <a:p>
            <a:pPr lvl="1"/>
            <a:r>
              <a:rPr lang="da-DK" dirty="0"/>
              <a:t>Hvad er værdien af investeringen i dag, når renter, skat og inflation tages i betragtning? </a:t>
            </a:r>
          </a:p>
          <a:p>
            <a:pPr lvl="1"/>
            <a:r>
              <a:rPr lang="da-DK" dirty="0"/>
              <a:t>Hvornår går investeringen i nul? (Hvor mange hektar etc.)</a:t>
            </a:r>
          </a:p>
          <a:p>
            <a:pPr lvl="1"/>
            <a:r>
              <a:rPr lang="da-DK" dirty="0"/>
              <a:t>Hvilken intern rente kan investeringen bære?</a:t>
            </a:r>
          </a:p>
          <a:p>
            <a:pPr lvl="1"/>
            <a:r>
              <a:rPr lang="da-DK" dirty="0"/>
              <a:t>Hvor følsom er investeringen?  </a:t>
            </a:r>
          </a:p>
          <a:p>
            <a:endParaRPr lang="da-DK" dirty="0"/>
          </a:p>
        </p:txBody>
      </p:sp>
      <p:pic>
        <p:nvPicPr>
          <p:cNvPr id="15" name="Pladsholder til indhold 14"/>
          <p:cNvPicPr>
            <a:picLocks noGrp="1" noChangeAspect="1"/>
          </p:cNvPicPr>
          <p:nvPr>
            <p:ph sz="half" idx="2"/>
          </p:nvPr>
        </p:nvPicPr>
        <p:blipFill rotWithShape="1">
          <a:blip r:embed="rId2"/>
          <a:srcRect b="10770"/>
          <a:stretch/>
        </p:blipFill>
        <p:spPr>
          <a:xfrm>
            <a:off x="6096000" y="2642617"/>
            <a:ext cx="5432508" cy="2642616"/>
          </a:xfrm>
          <a:prstGeom prst="rect">
            <a:avLst/>
          </a:prstGeom>
        </p:spPr>
      </p:pic>
    </p:spTree>
    <p:extLst>
      <p:ext uri="{BB962C8B-B14F-4D97-AF65-F5344CB8AC3E}">
        <p14:creationId xmlns:p14="http://schemas.microsoft.com/office/powerpoint/2010/main" val="164661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343BE-24D3-9481-6EBE-713AA0012837}"/>
              </a:ext>
            </a:extLst>
          </p:cNvPr>
          <p:cNvSpPr>
            <a:spLocks noGrp="1"/>
          </p:cNvSpPr>
          <p:nvPr>
            <p:ph type="title"/>
          </p:nvPr>
        </p:nvSpPr>
        <p:spPr/>
        <p:txBody>
          <a:bodyPr/>
          <a:lstStyle/>
          <a:p>
            <a:r>
              <a:rPr lang="da-DK" dirty="0"/>
              <a:t>Data</a:t>
            </a:r>
          </a:p>
        </p:txBody>
      </p:sp>
      <p:pic>
        <p:nvPicPr>
          <p:cNvPr id="10" name="Pladsholder til indhold 9">
            <a:extLst>
              <a:ext uri="{FF2B5EF4-FFF2-40B4-BE49-F238E27FC236}">
                <a16:creationId xmlns:a16="http://schemas.microsoft.com/office/drawing/2014/main" id="{C0A9E278-F462-9782-3236-D05D0472DAD1}"/>
              </a:ext>
            </a:extLst>
          </p:cNvPr>
          <p:cNvPicPr>
            <a:picLocks noGrp="1" noChangeAspect="1"/>
          </p:cNvPicPr>
          <p:nvPr>
            <p:ph sz="half" idx="1"/>
          </p:nvPr>
        </p:nvPicPr>
        <p:blipFill>
          <a:blip r:embed="rId2"/>
          <a:stretch>
            <a:fillRect/>
          </a:stretch>
        </p:blipFill>
        <p:spPr>
          <a:xfrm>
            <a:off x="1667563" y="1844072"/>
            <a:ext cx="8855288" cy="3920565"/>
          </a:xfrm>
        </p:spPr>
      </p:pic>
      <p:sp>
        <p:nvSpPr>
          <p:cNvPr id="5" name="Pladsholder til dato 4">
            <a:extLst>
              <a:ext uri="{FF2B5EF4-FFF2-40B4-BE49-F238E27FC236}">
                <a16:creationId xmlns:a16="http://schemas.microsoft.com/office/drawing/2014/main" id="{6BFF3FB1-6A0D-BE1F-2E89-CDADAB3DB24D}"/>
              </a:ext>
            </a:extLst>
          </p:cNvPr>
          <p:cNvSpPr>
            <a:spLocks noGrp="1"/>
          </p:cNvSpPr>
          <p:nvPr>
            <p:ph type="dt" sz="half" idx="10"/>
          </p:nvPr>
        </p:nvSpPr>
        <p:spPr/>
        <p:txBody>
          <a:bodyPr/>
          <a:lstStyle/>
          <a:p>
            <a:fld id="{57B94B7A-445E-4B32-AE33-AE6AFA618291}" type="datetime1">
              <a:rPr lang="da-DK" smtClean="0"/>
              <a:t>10-05-2023</a:t>
            </a:fld>
            <a:endParaRPr lang="da-DK" dirty="0"/>
          </a:p>
        </p:txBody>
      </p:sp>
      <p:sp>
        <p:nvSpPr>
          <p:cNvPr id="6" name="Pladsholder til slidenummer 5">
            <a:extLst>
              <a:ext uri="{FF2B5EF4-FFF2-40B4-BE49-F238E27FC236}">
                <a16:creationId xmlns:a16="http://schemas.microsoft.com/office/drawing/2014/main" id="{3EDD3F51-8059-9333-A281-FF8026F24789}"/>
              </a:ext>
            </a:extLst>
          </p:cNvPr>
          <p:cNvSpPr>
            <a:spLocks noGrp="1"/>
          </p:cNvSpPr>
          <p:nvPr>
            <p:ph type="sldNum" sz="quarter" idx="12"/>
          </p:nvPr>
        </p:nvSpPr>
        <p:spPr/>
        <p:txBody>
          <a:bodyPr/>
          <a:lstStyle/>
          <a:p>
            <a:fld id="{091A926C-488A-4E3E-9C21-57CAA120E114}" type="slidenum">
              <a:rPr lang="da-DK" smtClean="0"/>
              <a:t>17</a:t>
            </a:fld>
            <a:endParaRPr lang="da-DK" dirty="0"/>
          </a:p>
        </p:txBody>
      </p:sp>
    </p:spTree>
    <p:extLst>
      <p:ext uri="{BB962C8B-B14F-4D97-AF65-F5344CB8AC3E}">
        <p14:creationId xmlns:p14="http://schemas.microsoft.com/office/powerpoint/2010/main" val="374159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Baggrund</a:t>
            </a:r>
          </a:p>
        </p:txBody>
      </p:sp>
      <p:sp>
        <p:nvSpPr>
          <p:cNvPr id="3" name="Pladsholder til indhold 2"/>
          <p:cNvSpPr>
            <a:spLocks noGrp="1"/>
          </p:cNvSpPr>
          <p:nvPr>
            <p:ph sz="half" idx="1"/>
          </p:nvPr>
        </p:nvSpPr>
        <p:spPr>
          <a:xfrm>
            <a:off x="819539" y="1847695"/>
            <a:ext cx="5136472" cy="4016133"/>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514350" indent="-514350">
              <a:buFont typeface="+mj-lt"/>
              <a:buAutoNum type="arabicPeriod"/>
            </a:pPr>
            <a:r>
              <a:rPr lang="da-DK" dirty="0"/>
              <a:t>Innovation og ny teknologi har altid være en nøglefaktor i erhvervet </a:t>
            </a:r>
          </a:p>
          <a:p>
            <a:pPr marL="514350" indent="-514350">
              <a:buFont typeface="+mj-lt"/>
              <a:buAutoNum type="arabicPeriod"/>
            </a:pPr>
            <a:r>
              <a:rPr lang="da-DK" dirty="0"/>
              <a:t>Reduktion i negative eksternaliteter</a:t>
            </a:r>
          </a:p>
          <a:p>
            <a:pPr marL="514350" indent="-514350">
              <a:buFont typeface="+mj-lt"/>
              <a:buAutoNum type="arabicPeriod"/>
            </a:pPr>
            <a:r>
              <a:rPr lang="da-DK" dirty="0"/>
              <a:t>Hidtidige metoder</a:t>
            </a:r>
          </a:p>
          <a:p>
            <a:pPr lvl="1"/>
            <a:r>
              <a:rPr lang="da-DK" dirty="0"/>
              <a:t>Markforsøg </a:t>
            </a:r>
          </a:p>
          <a:p>
            <a:pPr lvl="1"/>
            <a:r>
              <a:rPr lang="da-DK" dirty="0"/>
              <a:t>Teoretisk udledte produktionsfunktioner.		</a:t>
            </a:r>
          </a:p>
          <a:p>
            <a:pPr marL="514350" indent="-514350">
              <a:buFont typeface="+mj-lt"/>
              <a:buAutoNum type="arabicPeriod"/>
            </a:pPr>
            <a:r>
              <a:rPr lang="da-DK" dirty="0"/>
              <a:t>”Ny” data</a:t>
            </a:r>
          </a:p>
        </p:txBody>
      </p:sp>
    </p:spTree>
    <p:extLst>
      <p:ext uri="{BB962C8B-B14F-4D97-AF65-F5344CB8AC3E}">
        <p14:creationId xmlns:p14="http://schemas.microsoft.com/office/powerpoint/2010/main" val="3348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extLst>
              <a:ext uri="{FF2B5EF4-FFF2-40B4-BE49-F238E27FC236}">
                <a16:creationId xmlns:a16="http://schemas.microsoft.com/office/drawing/2014/main" id="{16E5061E-4D5D-5465-3AE5-6BF7ED71C1F3}"/>
              </a:ext>
            </a:extLst>
          </p:cNvPr>
          <p:cNvPicPr>
            <a:picLocks noGrp="1" noChangeAspect="1"/>
          </p:cNvPicPr>
          <p:nvPr>
            <p:ph idx="1"/>
          </p:nvPr>
        </p:nvPicPr>
        <p:blipFill rotWithShape="1">
          <a:blip r:embed="rId3"/>
          <a:srcRect b="30549"/>
          <a:stretch/>
        </p:blipFill>
        <p:spPr>
          <a:xfrm>
            <a:off x="2321627" y="1822531"/>
            <a:ext cx="7548746" cy="4181031"/>
          </a:xfrm>
          <a:noFill/>
        </p:spPr>
      </p:pic>
      <p:sp>
        <p:nvSpPr>
          <p:cNvPr id="2" name="Titel 1"/>
          <p:cNvSpPr>
            <a:spLocks noGrp="1"/>
          </p:cNvSpPr>
          <p:nvPr>
            <p:ph type="title"/>
          </p:nvPr>
        </p:nvSpPr>
        <p:spPr>
          <a:xfrm>
            <a:off x="838200" y="741066"/>
            <a:ext cx="10515600" cy="968094"/>
          </a:xfrm>
        </p:spPr>
        <p:txBody>
          <a:bodyPr anchor="ctr">
            <a:normAutofit/>
          </a:bodyPr>
          <a:lstStyle/>
          <a:p>
            <a:r>
              <a:rPr lang="da-DK" dirty="0"/>
              <a:t>Metode</a:t>
            </a:r>
          </a:p>
        </p:txBody>
      </p:sp>
      <p:sp>
        <p:nvSpPr>
          <p:cNvPr id="3" name="Tekstfelt 2">
            <a:extLst>
              <a:ext uri="{FF2B5EF4-FFF2-40B4-BE49-F238E27FC236}">
                <a16:creationId xmlns:a16="http://schemas.microsoft.com/office/drawing/2014/main" id="{2A773C69-917C-ABF1-3343-AC797353F663}"/>
              </a:ext>
            </a:extLst>
          </p:cNvPr>
          <p:cNvSpPr txBox="1"/>
          <p:nvPr/>
        </p:nvSpPr>
        <p:spPr>
          <a:xfrm>
            <a:off x="838200" y="1709160"/>
            <a:ext cx="3761096" cy="369332"/>
          </a:xfrm>
          <a:prstGeom prst="rect">
            <a:avLst/>
          </a:prstGeom>
        </p:spPr>
        <p:txBody>
          <a:bodyPr vert="horz" wrap="square" lIns="0" tIns="0" rIns="0" bIns="0" rtlCol="0" anchor="t" anchorCtr="0">
            <a:spAutoFit/>
          </a:bodyPr>
          <a:lstStyle/>
          <a:p>
            <a:pPr marL="342900" marR="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pPr>
            <a:r>
              <a:rPr lang="da-DK" sz="2400" b="0" dirty="0" err="1">
                <a:solidFill>
                  <a:schemeClr val="tx1"/>
                </a:solidFill>
                <a:latin typeface="+mn-lt"/>
              </a:rPr>
              <a:t>Two-way</a:t>
            </a:r>
            <a:r>
              <a:rPr lang="da-DK" sz="2400" b="0" dirty="0">
                <a:solidFill>
                  <a:schemeClr val="tx1"/>
                </a:solidFill>
                <a:latin typeface="+mn-lt"/>
              </a:rPr>
              <a:t> </a:t>
            </a:r>
            <a:r>
              <a:rPr lang="da-DK" sz="2400" b="0" dirty="0" err="1">
                <a:solidFill>
                  <a:schemeClr val="tx1"/>
                </a:solidFill>
                <a:latin typeface="+mn-lt"/>
              </a:rPr>
              <a:t>fixed</a:t>
            </a:r>
            <a:r>
              <a:rPr lang="da-DK" sz="2400" b="0" dirty="0">
                <a:solidFill>
                  <a:schemeClr val="tx1"/>
                </a:solidFill>
                <a:latin typeface="+mn-lt"/>
              </a:rPr>
              <a:t> </a:t>
            </a:r>
            <a:r>
              <a:rPr lang="da-DK" sz="2400" b="0" dirty="0" err="1">
                <a:solidFill>
                  <a:schemeClr val="tx1"/>
                </a:solidFill>
                <a:latin typeface="+mn-lt"/>
              </a:rPr>
              <a:t>effect</a:t>
            </a:r>
            <a:r>
              <a:rPr lang="da-DK" sz="2400" b="0" dirty="0">
                <a:solidFill>
                  <a:schemeClr val="tx1"/>
                </a:solidFill>
                <a:latin typeface="+mn-lt"/>
              </a:rPr>
              <a:t> OLS</a:t>
            </a:r>
          </a:p>
        </p:txBody>
      </p:sp>
      <p:sp>
        <p:nvSpPr>
          <p:cNvPr id="4" name="Tekstfelt 3">
            <a:extLst>
              <a:ext uri="{FF2B5EF4-FFF2-40B4-BE49-F238E27FC236}">
                <a16:creationId xmlns:a16="http://schemas.microsoft.com/office/drawing/2014/main" id="{ED6CE36E-F44A-6E96-205A-0C41E77DFA30}"/>
              </a:ext>
            </a:extLst>
          </p:cNvPr>
          <p:cNvSpPr txBox="1"/>
          <p:nvPr/>
        </p:nvSpPr>
        <p:spPr>
          <a:xfrm>
            <a:off x="3916907" y="5993822"/>
            <a:ext cx="4124527" cy="246221"/>
          </a:xfrm>
          <a:prstGeom prst="rect">
            <a:avLst/>
          </a:prstGeom>
        </p:spPr>
        <p:txBody>
          <a:bodyPr vert="horz" wrap="none" lIns="0" tIns="0" rIns="0" bIns="0" rtlCol="0" anchor="t" anchorCtr="0">
            <a:spAutoFit/>
          </a:bodyPr>
          <a:lstStyle/>
          <a:p>
            <a:pPr marL="0" marR="0" indent="0" algn="l" defTabSz="914400" rtl="0" eaLnBrk="1" fontAlgn="auto" latinLnBrk="0" hangingPunct="1">
              <a:lnSpc>
                <a:spcPct val="100000"/>
              </a:lnSpc>
              <a:spcBef>
                <a:spcPct val="0"/>
              </a:spcBef>
              <a:spcAft>
                <a:spcPts val="0"/>
              </a:spcAft>
              <a:buClrTx/>
              <a:buSzTx/>
              <a:buFontTx/>
              <a:buNone/>
              <a:tabLst/>
            </a:pPr>
            <a:r>
              <a:rPr lang="da-DK" sz="1600" b="0" dirty="0">
                <a:solidFill>
                  <a:schemeClr val="tx1"/>
                </a:solidFill>
                <a:latin typeface="+mn-lt"/>
              </a:rPr>
              <a:t>Egen fremstilling pba Goodman-Bacon (2021)</a:t>
            </a:r>
          </a:p>
        </p:txBody>
      </p:sp>
    </p:spTree>
    <p:extLst>
      <p:ext uri="{BB962C8B-B14F-4D97-AF65-F5344CB8AC3E}">
        <p14:creationId xmlns:p14="http://schemas.microsoft.com/office/powerpoint/2010/main" val="92946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Autostyring</a:t>
            </a:r>
          </a:p>
        </p:txBody>
      </p:sp>
      <p:sp>
        <p:nvSpPr>
          <p:cNvPr id="3" name="Pladsholder til indhold 2"/>
          <p:cNvSpPr>
            <a:spLocks noGrp="1"/>
          </p:cNvSpPr>
          <p:nvPr>
            <p:ph sz="half" idx="1"/>
          </p:nvPr>
        </p:nvSpPr>
        <p:spPr>
          <a:xfrm>
            <a:off x="838200" y="2024977"/>
            <a:ext cx="5136472" cy="4016133"/>
          </a:xfrm>
          <a:noFill/>
          <a:ln>
            <a:noFill/>
          </a:ln>
        </p:spPr>
        <p:style>
          <a:lnRef idx="0">
            <a:scrgbClr r="0" g="0" b="0"/>
          </a:lnRef>
          <a:fillRef idx="0">
            <a:scrgbClr r="0" g="0" b="0"/>
          </a:fillRef>
          <a:effectRef idx="0">
            <a:scrgbClr r="0" g="0" b="0"/>
          </a:effectRef>
          <a:fontRef idx="minor">
            <a:schemeClr val="dk1"/>
          </a:fontRef>
        </p:style>
        <p:txBody>
          <a:bodyPr>
            <a:normAutofit/>
          </a:bodyPr>
          <a:lstStyle/>
          <a:p>
            <a:endParaRPr lang="da-DK" dirty="0"/>
          </a:p>
          <a:p>
            <a:r>
              <a:rPr lang="da-DK" dirty="0"/>
              <a:t>Reduceret overlap =</a:t>
            </a:r>
          </a:p>
          <a:p>
            <a:pPr lvl="1"/>
            <a:r>
              <a:rPr lang="da-DK" dirty="0"/>
              <a:t>Reduceret overforbrug af input </a:t>
            </a:r>
            <a:r>
              <a:rPr lang="da-DK" i="1" dirty="0"/>
              <a:t>(Primært stykomkostninger). </a:t>
            </a:r>
          </a:p>
          <a:p>
            <a:pPr lvl="1"/>
            <a:r>
              <a:rPr lang="da-DK" dirty="0"/>
              <a:t>Potentielt mindre diesel og tidsforbrug. </a:t>
            </a:r>
          </a:p>
          <a:p>
            <a:r>
              <a:rPr lang="da-DK" dirty="0"/>
              <a:t>Øget udbytter</a:t>
            </a:r>
          </a:p>
          <a:p>
            <a:endParaRPr lang="da-DK" dirty="0"/>
          </a:p>
        </p:txBody>
      </p:sp>
      <p:pic>
        <p:nvPicPr>
          <p:cNvPr id="5" name="Pladsholder til indhold 4"/>
          <p:cNvPicPr>
            <a:picLocks noGrp="1" noChangeAspect="1"/>
          </p:cNvPicPr>
          <p:nvPr>
            <p:ph sz="half" idx="2"/>
          </p:nvPr>
        </p:nvPicPr>
        <p:blipFill>
          <a:blip r:embed="rId3"/>
          <a:stretch>
            <a:fillRect/>
          </a:stretch>
        </p:blipFill>
        <p:spPr>
          <a:xfrm>
            <a:off x="6172200" y="2024977"/>
            <a:ext cx="5181600" cy="4016133"/>
          </a:xfrm>
          <a:prstGeom prst="rect">
            <a:avLst/>
          </a:prstGeom>
        </p:spPr>
      </p:pic>
    </p:spTree>
    <p:extLst>
      <p:ext uri="{BB962C8B-B14F-4D97-AF65-F5344CB8AC3E}">
        <p14:creationId xmlns:p14="http://schemas.microsoft.com/office/powerpoint/2010/main" val="299949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41066"/>
            <a:ext cx="9640824" cy="968094"/>
          </a:xfrm>
        </p:spPr>
        <p:txBody>
          <a:bodyPr>
            <a:normAutofit/>
          </a:bodyPr>
          <a:lstStyle/>
          <a:p>
            <a:r>
              <a:rPr lang="da-DK" dirty="0"/>
              <a:t>Sektionskontrol på sprøjte og gødningsspreder</a:t>
            </a:r>
          </a:p>
        </p:txBody>
      </p:sp>
      <p:pic>
        <p:nvPicPr>
          <p:cNvPr id="5" name="Pladsholder til indhold 4"/>
          <p:cNvPicPr>
            <a:picLocks noGrp="1" noChangeAspect="1"/>
          </p:cNvPicPr>
          <p:nvPr>
            <p:ph sz="half" idx="1"/>
          </p:nvPr>
        </p:nvPicPr>
        <p:blipFill>
          <a:blip r:embed="rId3"/>
          <a:stretch>
            <a:fillRect/>
          </a:stretch>
        </p:blipFill>
        <p:spPr>
          <a:xfrm>
            <a:off x="764401" y="1628776"/>
            <a:ext cx="5181600" cy="3836228"/>
          </a:xfrm>
          <a:prstGeom prst="rect">
            <a:avLst/>
          </a:prstGeom>
        </p:spPr>
      </p:pic>
      <p:sp>
        <p:nvSpPr>
          <p:cNvPr id="4" name="Pladsholder til indhold 3"/>
          <p:cNvSpPr>
            <a:spLocks noGrp="1"/>
          </p:cNvSpPr>
          <p:nvPr>
            <p:ph sz="half" idx="2"/>
          </p:nvPr>
        </p:nvSpPr>
        <p:spPr/>
        <p:txBody>
          <a:bodyPr/>
          <a:lstStyle/>
          <a:p>
            <a:endParaRPr lang="da-DK" dirty="0"/>
          </a:p>
          <a:p>
            <a:r>
              <a:rPr lang="da-DK" dirty="0"/>
              <a:t>Reduceret overlap =</a:t>
            </a:r>
          </a:p>
          <a:p>
            <a:pPr lvl="1"/>
            <a:r>
              <a:rPr lang="da-DK" dirty="0"/>
              <a:t>Reduceret overforbrug af input </a:t>
            </a:r>
            <a:r>
              <a:rPr lang="da-DK" i="1" dirty="0"/>
              <a:t>(Primært stykomkostninger). </a:t>
            </a:r>
          </a:p>
          <a:p>
            <a:r>
              <a:rPr lang="da-DK" dirty="0"/>
              <a:t>Øget udbytter</a:t>
            </a:r>
          </a:p>
          <a:p>
            <a:endParaRPr lang="da-DK" dirty="0"/>
          </a:p>
        </p:txBody>
      </p:sp>
    </p:spTree>
    <p:extLst>
      <p:ext uri="{BB962C8B-B14F-4D97-AF65-F5344CB8AC3E}">
        <p14:creationId xmlns:p14="http://schemas.microsoft.com/office/powerpoint/2010/main" val="241784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Gradueret tildeling af såsæd og gødning </a:t>
            </a:r>
          </a:p>
        </p:txBody>
      </p:sp>
      <p:pic>
        <p:nvPicPr>
          <p:cNvPr id="6" name="Pladsholder til indhold 5"/>
          <p:cNvPicPr>
            <a:picLocks noGrp="1" noChangeAspect="1"/>
          </p:cNvPicPr>
          <p:nvPr>
            <p:ph sz="half" idx="1"/>
          </p:nvPr>
        </p:nvPicPr>
        <p:blipFill>
          <a:blip r:embed="rId3"/>
          <a:stretch>
            <a:fillRect/>
          </a:stretch>
        </p:blipFill>
        <p:spPr>
          <a:xfrm>
            <a:off x="660647" y="2186518"/>
            <a:ext cx="5181600" cy="3484701"/>
          </a:xfrm>
          <a:prstGeom prst="rect">
            <a:avLst/>
          </a:prstGeom>
        </p:spPr>
      </p:pic>
      <p:pic>
        <p:nvPicPr>
          <p:cNvPr id="7" name="Pladsholder til indhold 6"/>
          <p:cNvPicPr>
            <a:picLocks noGrp="1" noChangeAspect="1"/>
          </p:cNvPicPr>
          <p:nvPr>
            <p:ph sz="half" idx="2"/>
          </p:nvPr>
        </p:nvPicPr>
        <p:blipFill>
          <a:blip r:embed="rId4"/>
          <a:stretch>
            <a:fillRect/>
          </a:stretch>
        </p:blipFill>
        <p:spPr>
          <a:xfrm>
            <a:off x="6172200" y="2151793"/>
            <a:ext cx="5380704" cy="3484701"/>
          </a:xfrm>
          <a:prstGeom prst="rect">
            <a:avLst/>
          </a:prstGeom>
        </p:spPr>
      </p:pic>
    </p:spTree>
    <p:extLst>
      <p:ext uri="{BB962C8B-B14F-4D97-AF65-F5344CB8AC3E}">
        <p14:creationId xmlns:p14="http://schemas.microsoft.com/office/powerpoint/2010/main" val="42238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Gradueret tildeling af planteværn</a:t>
            </a:r>
          </a:p>
        </p:txBody>
      </p:sp>
      <p:pic>
        <p:nvPicPr>
          <p:cNvPr id="5" name="Pladsholder til indhold 4"/>
          <p:cNvPicPr>
            <a:picLocks noGrp="1" noChangeAspect="1"/>
          </p:cNvPicPr>
          <p:nvPr>
            <p:ph sz="half" idx="1"/>
          </p:nvPr>
        </p:nvPicPr>
        <p:blipFill>
          <a:blip r:embed="rId3"/>
          <a:stretch>
            <a:fillRect/>
          </a:stretch>
        </p:blipFill>
        <p:spPr>
          <a:xfrm>
            <a:off x="1346083" y="1933571"/>
            <a:ext cx="9499834" cy="4156926"/>
          </a:xfrm>
          <a:prstGeom prst="rect">
            <a:avLst/>
          </a:prstGeom>
        </p:spPr>
      </p:pic>
    </p:spTree>
    <p:extLst>
      <p:ext uri="{BB962C8B-B14F-4D97-AF65-F5344CB8AC3E}">
        <p14:creationId xmlns:p14="http://schemas.microsoft.com/office/powerpoint/2010/main" val="123057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Data</a:t>
            </a:r>
          </a:p>
        </p:txBody>
      </p:sp>
      <p:sp>
        <p:nvSpPr>
          <p:cNvPr id="3" name="Tekstfelt 2">
            <a:extLst>
              <a:ext uri="{FF2B5EF4-FFF2-40B4-BE49-F238E27FC236}">
                <a16:creationId xmlns:a16="http://schemas.microsoft.com/office/drawing/2014/main" id="{5AFA8D6B-FB74-2962-71EB-FE69735B38F4}"/>
              </a:ext>
            </a:extLst>
          </p:cNvPr>
          <p:cNvSpPr txBox="1"/>
          <p:nvPr/>
        </p:nvSpPr>
        <p:spPr>
          <a:xfrm>
            <a:off x="970384" y="1782146"/>
            <a:ext cx="6951306" cy="3693319"/>
          </a:xfrm>
          <a:prstGeom prst="rect">
            <a:avLst/>
          </a:prstGeom>
          <a:noFill/>
        </p:spPr>
        <p:txBody>
          <a:bodyPr wrap="square" rtlCol="0">
            <a:spAutoFit/>
          </a:bodyPr>
          <a:lstStyle/>
          <a:p>
            <a:pPr marL="285750" indent="-285750">
              <a:buFont typeface="Arial" panose="020B0604020202020204" pitchFamily="34" charset="0"/>
              <a:buChar char="•"/>
            </a:pPr>
            <a:r>
              <a:rPr lang="da-DK" dirty="0"/>
              <a:t>2 datasæt for 2017 - 2020</a:t>
            </a:r>
          </a:p>
          <a:p>
            <a:pPr marL="742950" lvl="1" indent="-285750">
              <a:buFont typeface="Arial" panose="020B0604020202020204" pitchFamily="34" charset="0"/>
              <a:buChar char="•"/>
            </a:pPr>
            <a:r>
              <a:rPr lang="da-DK" i="1" dirty="0"/>
              <a:t>Regnskabsstatistik for jordbrug </a:t>
            </a:r>
          </a:p>
          <a:p>
            <a:pPr marL="742950" lvl="1" indent="-285750">
              <a:buFont typeface="Arial" panose="020B0604020202020204" pitchFamily="34" charset="0"/>
              <a:buChar char="•"/>
            </a:pPr>
            <a:r>
              <a:rPr lang="da-DK" i="1" dirty="0"/>
              <a:t>Landbrugs- og gartneritællingen</a:t>
            </a:r>
          </a:p>
          <a:p>
            <a:pPr marL="742950" lvl="1" indent="-285750">
              <a:buFont typeface="Arial" panose="020B0604020202020204" pitchFamily="34" charset="0"/>
              <a:buChar char="•"/>
            </a:pPr>
            <a:endParaRPr lang="da-DK" i="1" dirty="0"/>
          </a:p>
          <a:p>
            <a:pPr lvl="1"/>
            <a:endParaRPr lang="da-DK" i="1" dirty="0"/>
          </a:p>
          <a:p>
            <a:pPr marL="285750" indent="-285750">
              <a:buFont typeface="Arial" panose="020B0604020202020204" pitchFamily="34" charset="0"/>
              <a:buChar char="•"/>
            </a:pPr>
            <a:r>
              <a:rPr lang="da-DK" dirty="0"/>
              <a:t>Sortering af data. </a:t>
            </a:r>
          </a:p>
          <a:p>
            <a:pPr marL="742950" lvl="1" indent="-285750">
              <a:buFont typeface="Arial" panose="020B0604020202020204" pitchFamily="34" charset="0"/>
              <a:buChar char="•"/>
            </a:pPr>
            <a:r>
              <a:rPr lang="da-DK" dirty="0"/>
              <a:t>Bedrifter mindre end 20 hektar</a:t>
            </a:r>
          </a:p>
          <a:p>
            <a:pPr marL="742950" lvl="1" indent="-285750">
              <a:buFont typeface="Arial" panose="020B0604020202020204" pitchFamily="34" charset="0"/>
              <a:buChar char="•"/>
            </a:pPr>
            <a:r>
              <a:rPr lang="da-DK" dirty="0"/>
              <a:t>Gartneriproduktioner </a:t>
            </a:r>
          </a:p>
          <a:p>
            <a:pPr marL="742950" lvl="1" indent="-285750">
              <a:buFont typeface="Arial" panose="020B0604020202020204" pitchFamily="34" charset="0"/>
              <a:buChar char="•"/>
            </a:pPr>
            <a:r>
              <a:rPr lang="da-DK" dirty="0"/>
              <a:t>Økologiske producenter</a:t>
            </a:r>
          </a:p>
          <a:p>
            <a:pPr marL="742950" lvl="1" indent="-285750">
              <a:buFont typeface="Arial" panose="020B0604020202020204" pitchFamily="34" charset="0"/>
              <a:buChar char="•"/>
            </a:pPr>
            <a:r>
              <a:rPr lang="da-DK" dirty="0"/>
              <a:t>Krav om brug af input/ produktion af output inden for en realistisk ramme.  </a:t>
            </a:r>
          </a:p>
          <a:p>
            <a:pPr marL="742950" lvl="1" indent="-285750">
              <a:buFont typeface="Arial" panose="020B0604020202020204" pitchFamily="34" charset="0"/>
              <a:buChar char="•"/>
            </a:pPr>
            <a:endParaRPr lang="da-DK" dirty="0"/>
          </a:p>
          <a:p>
            <a:pPr marL="742950" lvl="1" indent="-285750">
              <a:buFont typeface="Arial" panose="020B0604020202020204" pitchFamily="34" charset="0"/>
              <a:buChar char="•"/>
            </a:pPr>
            <a:endParaRPr lang="da-DK" dirty="0"/>
          </a:p>
        </p:txBody>
      </p:sp>
    </p:spTree>
    <p:extLst>
      <p:ext uri="{BB962C8B-B14F-4D97-AF65-F5344CB8AC3E}">
        <p14:creationId xmlns:p14="http://schemas.microsoft.com/office/powerpoint/2010/main" val="122032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Estimater  </a:t>
            </a:r>
          </a:p>
        </p:txBody>
      </p:sp>
      <p:graphicFrame>
        <p:nvGraphicFramePr>
          <p:cNvPr id="4" name="Tabel 3">
            <a:extLst>
              <a:ext uri="{FF2B5EF4-FFF2-40B4-BE49-F238E27FC236}">
                <a16:creationId xmlns:a16="http://schemas.microsoft.com/office/drawing/2014/main" id="{6C080571-44A4-1C7B-9EB0-3D76A253E949}"/>
              </a:ext>
            </a:extLst>
          </p:cNvPr>
          <p:cNvGraphicFramePr>
            <a:graphicFrameLocks noGrp="1"/>
          </p:cNvGraphicFramePr>
          <p:nvPr>
            <p:extLst>
              <p:ext uri="{D42A27DB-BD31-4B8C-83A1-F6EECF244321}">
                <p14:modId xmlns:p14="http://schemas.microsoft.com/office/powerpoint/2010/main" val="2691613565"/>
              </p:ext>
            </p:extLst>
          </p:nvPr>
        </p:nvGraphicFramePr>
        <p:xfrm>
          <a:off x="1585732" y="2046562"/>
          <a:ext cx="8758165" cy="3039195"/>
        </p:xfrm>
        <a:graphic>
          <a:graphicData uri="http://schemas.openxmlformats.org/drawingml/2006/table">
            <a:tbl>
              <a:tblPr firstRow="1" firstCol="1" bandRow="1">
                <a:tableStyleId>{9D7B26C5-4107-4FEC-AEDC-1716B250A1EF}</a:tableStyleId>
              </a:tblPr>
              <a:tblGrid>
                <a:gridCol w="1944546">
                  <a:extLst>
                    <a:ext uri="{9D8B030D-6E8A-4147-A177-3AD203B41FA5}">
                      <a16:colId xmlns:a16="http://schemas.microsoft.com/office/drawing/2014/main" val="2116242816"/>
                    </a:ext>
                  </a:extLst>
                </a:gridCol>
                <a:gridCol w="1558720">
                  <a:extLst>
                    <a:ext uri="{9D8B030D-6E8A-4147-A177-3AD203B41FA5}">
                      <a16:colId xmlns:a16="http://schemas.microsoft.com/office/drawing/2014/main" val="3471040640"/>
                    </a:ext>
                  </a:extLst>
                </a:gridCol>
                <a:gridCol w="1751633">
                  <a:extLst>
                    <a:ext uri="{9D8B030D-6E8A-4147-A177-3AD203B41FA5}">
                      <a16:colId xmlns:a16="http://schemas.microsoft.com/office/drawing/2014/main" val="1038944030"/>
                    </a:ext>
                  </a:extLst>
                </a:gridCol>
                <a:gridCol w="1751633">
                  <a:extLst>
                    <a:ext uri="{9D8B030D-6E8A-4147-A177-3AD203B41FA5}">
                      <a16:colId xmlns:a16="http://schemas.microsoft.com/office/drawing/2014/main" val="2179161414"/>
                    </a:ext>
                  </a:extLst>
                </a:gridCol>
                <a:gridCol w="1751633">
                  <a:extLst>
                    <a:ext uri="{9D8B030D-6E8A-4147-A177-3AD203B41FA5}">
                      <a16:colId xmlns:a16="http://schemas.microsoft.com/office/drawing/2014/main" val="2538194982"/>
                    </a:ext>
                  </a:extLst>
                </a:gridCol>
              </a:tblGrid>
              <a:tr h="494905">
                <a:tc>
                  <a:txBody>
                    <a:bodyPr/>
                    <a:lstStyle/>
                    <a:p>
                      <a:endParaRPr lang="da-DK" dirty="0"/>
                    </a:p>
                  </a:txBody>
                  <a:tcPr/>
                </a:tc>
                <a:tc gridSpan="4">
                  <a:txBody>
                    <a:bodyPr/>
                    <a:lstStyle/>
                    <a:p>
                      <a:pPr algn="ctr"/>
                      <a:r>
                        <a:rPr lang="da-DK" dirty="0"/>
                        <a:t>Dækningsbidrag</a:t>
                      </a:r>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30820242"/>
                  </a:ext>
                </a:extLst>
              </a:tr>
              <a:tr h="494905">
                <a:tc>
                  <a:txBody>
                    <a:bodyPr/>
                    <a:lstStyle/>
                    <a:p>
                      <a:endParaRPr lang="da-DK" b="1"/>
                    </a:p>
                  </a:txBody>
                  <a:tcPr/>
                </a:tc>
                <a:tc>
                  <a:txBody>
                    <a:bodyPr/>
                    <a:lstStyle/>
                    <a:p>
                      <a:r>
                        <a:rPr lang="da-DK" b="1" dirty="0"/>
                        <a:t>Estimat </a:t>
                      </a:r>
                    </a:p>
                  </a:txBody>
                  <a:tcPr/>
                </a:tc>
                <a:tc>
                  <a:txBody>
                    <a:bodyPr/>
                    <a:lstStyle/>
                    <a:p>
                      <a:r>
                        <a:rPr lang="da-DK" b="1" dirty="0"/>
                        <a:t>SE</a:t>
                      </a:r>
                    </a:p>
                  </a:txBody>
                  <a:tcPr/>
                </a:tc>
                <a:tc>
                  <a:txBody>
                    <a:bodyPr/>
                    <a:lstStyle/>
                    <a:p>
                      <a:r>
                        <a:rPr lang="da-DK" b="1" dirty="0"/>
                        <a:t>90%</a:t>
                      </a:r>
                      <a:r>
                        <a:rPr lang="da-DK" b="1" baseline="0" dirty="0"/>
                        <a:t> </a:t>
                      </a:r>
                      <a:r>
                        <a:rPr lang="da-DK" b="1" baseline="0" dirty="0" err="1"/>
                        <a:t>konfidens</a:t>
                      </a:r>
                      <a:r>
                        <a:rPr lang="da-DK" b="1" baseline="0" dirty="0"/>
                        <a:t> interval</a:t>
                      </a:r>
                      <a:endParaRPr lang="da-DK" b="1" dirty="0"/>
                    </a:p>
                  </a:txBody>
                  <a:tcPr/>
                </a:tc>
                <a:tc>
                  <a:txBody>
                    <a:bodyPr/>
                    <a:lstStyle/>
                    <a:p>
                      <a:r>
                        <a:rPr lang="da-DK" b="1" dirty="0"/>
                        <a:t>Signifikans</a:t>
                      </a:r>
                    </a:p>
                  </a:txBody>
                  <a:tcPr/>
                </a:tc>
                <a:extLst>
                  <a:ext uri="{0D108BD9-81ED-4DB2-BD59-A6C34878D82A}">
                    <a16:rowId xmlns:a16="http://schemas.microsoft.com/office/drawing/2014/main" val="173000207"/>
                  </a:ext>
                </a:extLst>
              </a:tr>
              <a:tr h="494905">
                <a:tc>
                  <a:txBody>
                    <a:bodyPr/>
                    <a:lstStyle/>
                    <a:p>
                      <a:pPr algn="l"/>
                      <a:r>
                        <a:rPr lang="da-DK" b="0" dirty="0"/>
                        <a:t>Autostyring</a:t>
                      </a:r>
                      <a:r>
                        <a:rPr lang="da-DK" b="0" baseline="0" dirty="0"/>
                        <a:t> </a:t>
                      </a:r>
                      <a:endParaRPr lang="da-DK" b="0" dirty="0"/>
                    </a:p>
                  </a:txBody>
                  <a:tcPr/>
                </a:tc>
                <a:tc>
                  <a:txBody>
                    <a:bodyPr/>
                    <a:lstStyle/>
                    <a:p>
                      <a:pPr algn="ctr"/>
                      <a:r>
                        <a:rPr lang="da-DK" dirty="0"/>
                        <a:t>4,7%</a:t>
                      </a:r>
                    </a:p>
                  </a:txBody>
                  <a:tcPr/>
                </a:tc>
                <a:tc>
                  <a:txBody>
                    <a:bodyPr/>
                    <a:lstStyle/>
                    <a:p>
                      <a:pPr algn="ctr"/>
                      <a:r>
                        <a:rPr lang="da-DK" dirty="0"/>
                        <a:t>0,02</a:t>
                      </a:r>
                    </a:p>
                  </a:txBody>
                  <a:tcPr/>
                </a:tc>
                <a:tc>
                  <a:txBody>
                    <a:bodyPr/>
                    <a:lstStyle/>
                    <a:p>
                      <a:pPr algn="ctr"/>
                      <a:r>
                        <a:rPr lang="da-DK" dirty="0"/>
                        <a:t>2 - 8%</a:t>
                      </a:r>
                    </a:p>
                  </a:txBody>
                  <a:tcPr/>
                </a:tc>
                <a:tc>
                  <a:txBody>
                    <a:bodyPr/>
                    <a:lstStyle/>
                    <a:p>
                      <a:pPr algn="ctr"/>
                      <a:r>
                        <a:rPr lang="da-DK" dirty="0"/>
                        <a:t>**</a:t>
                      </a:r>
                    </a:p>
                  </a:txBody>
                  <a:tcPr/>
                </a:tc>
                <a:extLst>
                  <a:ext uri="{0D108BD9-81ED-4DB2-BD59-A6C34878D82A}">
                    <a16:rowId xmlns:a16="http://schemas.microsoft.com/office/drawing/2014/main" val="1199217333"/>
                  </a:ext>
                </a:extLst>
              </a:tr>
              <a:tr h="494905">
                <a:tc>
                  <a:txBody>
                    <a:bodyPr/>
                    <a:lstStyle/>
                    <a:p>
                      <a:pPr algn="l"/>
                      <a:r>
                        <a:rPr lang="da-DK" b="0" dirty="0"/>
                        <a:t>Sektionskontrol</a:t>
                      </a:r>
                    </a:p>
                  </a:txBody>
                  <a:tcPr>
                    <a:noFill/>
                  </a:tcPr>
                </a:tc>
                <a:tc>
                  <a:txBody>
                    <a:bodyPr/>
                    <a:lstStyle/>
                    <a:p>
                      <a:pPr algn="ctr"/>
                      <a:r>
                        <a:rPr lang="da-DK" dirty="0"/>
                        <a:t>3,8%</a:t>
                      </a:r>
                    </a:p>
                  </a:txBody>
                  <a:tcPr>
                    <a:noFill/>
                  </a:tcPr>
                </a:tc>
                <a:tc>
                  <a:txBody>
                    <a:bodyPr/>
                    <a:lstStyle/>
                    <a:p>
                      <a:pPr algn="ctr"/>
                      <a:r>
                        <a:rPr lang="da-DK" dirty="0"/>
                        <a:t>0,016</a:t>
                      </a:r>
                    </a:p>
                  </a:txBody>
                  <a:tcPr>
                    <a:noFill/>
                  </a:tcPr>
                </a:tc>
                <a:tc>
                  <a:txBody>
                    <a:bodyPr/>
                    <a:lstStyle/>
                    <a:p>
                      <a:pPr algn="ctr"/>
                      <a:r>
                        <a:rPr lang="da-DK" dirty="0"/>
                        <a:t>1 - 7%</a:t>
                      </a:r>
                    </a:p>
                  </a:txBody>
                  <a:tcPr>
                    <a:noFill/>
                  </a:tcPr>
                </a:tc>
                <a:tc>
                  <a:txBody>
                    <a:bodyPr/>
                    <a:lstStyle/>
                    <a:p>
                      <a:pPr algn="ctr"/>
                      <a:r>
                        <a:rPr lang="da-DK" dirty="0"/>
                        <a:t>**</a:t>
                      </a:r>
                    </a:p>
                  </a:txBody>
                  <a:tcPr>
                    <a:noFill/>
                  </a:tcPr>
                </a:tc>
                <a:extLst>
                  <a:ext uri="{0D108BD9-81ED-4DB2-BD59-A6C34878D82A}">
                    <a16:rowId xmlns:a16="http://schemas.microsoft.com/office/drawing/2014/main" val="2199336957"/>
                  </a:ext>
                </a:extLst>
              </a:tr>
              <a:tr h="494905">
                <a:tc>
                  <a:txBody>
                    <a:bodyPr/>
                    <a:lstStyle/>
                    <a:p>
                      <a:pPr algn="l"/>
                      <a:r>
                        <a:rPr lang="da-DK" b="0" dirty="0"/>
                        <a:t>Graduering</a:t>
                      </a:r>
                      <a:r>
                        <a:rPr lang="da-DK" b="0" baseline="0" dirty="0"/>
                        <a:t> af nærringstoffer</a:t>
                      </a:r>
                      <a:endParaRPr lang="da-DK" b="0" dirty="0"/>
                    </a:p>
                  </a:txBody>
                  <a:tcPr/>
                </a:tc>
                <a:tc>
                  <a:txBody>
                    <a:bodyPr/>
                    <a:lstStyle/>
                    <a:p>
                      <a:pPr algn="ctr"/>
                      <a:r>
                        <a:rPr lang="da-DK" dirty="0"/>
                        <a:t>-0,7%</a:t>
                      </a:r>
                    </a:p>
                  </a:txBody>
                  <a:tcPr anchor="ctr"/>
                </a:tc>
                <a:tc>
                  <a:txBody>
                    <a:bodyPr/>
                    <a:lstStyle/>
                    <a:p>
                      <a:pPr algn="ctr"/>
                      <a:r>
                        <a:rPr lang="da-DK" dirty="0"/>
                        <a:t>0,014</a:t>
                      </a:r>
                    </a:p>
                  </a:txBody>
                  <a:tcPr anchor="ctr"/>
                </a:tc>
                <a:tc>
                  <a:txBody>
                    <a:bodyPr/>
                    <a:lstStyle/>
                    <a:p>
                      <a:pPr algn="ctr"/>
                      <a:r>
                        <a:rPr lang="da-DK" dirty="0"/>
                        <a:t>(-3%) - 2%</a:t>
                      </a:r>
                    </a:p>
                  </a:txBody>
                  <a:tcPr anchor="ctr"/>
                </a:tc>
                <a:tc>
                  <a:txBody>
                    <a:bodyPr/>
                    <a:lstStyle/>
                    <a:p>
                      <a:pPr algn="ctr"/>
                      <a:endParaRPr lang="da-DK" dirty="0"/>
                    </a:p>
                  </a:txBody>
                  <a:tcPr anchor="ctr"/>
                </a:tc>
                <a:extLst>
                  <a:ext uri="{0D108BD9-81ED-4DB2-BD59-A6C34878D82A}">
                    <a16:rowId xmlns:a16="http://schemas.microsoft.com/office/drawing/2014/main" val="412582974"/>
                  </a:ext>
                </a:extLst>
              </a:tr>
            </a:tbl>
          </a:graphicData>
        </a:graphic>
      </p:graphicFrame>
    </p:spTree>
    <p:extLst>
      <p:ext uri="{BB962C8B-B14F-4D97-AF65-F5344CB8AC3E}">
        <p14:creationId xmlns:p14="http://schemas.microsoft.com/office/powerpoint/2010/main" val="2506654470"/>
      </p:ext>
    </p:extLst>
  </p:cSld>
  <p:clrMapOvr>
    <a:masterClrMapping/>
  </p:clrMapOvr>
</p:sld>
</file>

<file path=ppt/theme/theme1.xml><?xml version="1.0" encoding="utf-8"?>
<a:theme xmlns:a="http://schemas.openxmlformats.org/drawingml/2006/main" name="Brugerdefineret design">
  <a:themeElements>
    <a:clrScheme name="KU 2022">
      <a:dk1>
        <a:srgbClr val="000000"/>
      </a:dk1>
      <a:lt1>
        <a:srgbClr val="FFFFFF"/>
      </a:lt1>
      <a:dk2>
        <a:srgbClr val="6E6E6E"/>
      </a:dk2>
      <a:lt2>
        <a:srgbClr val="E7E6E6"/>
      </a:lt2>
      <a:accent1>
        <a:srgbClr val="A31D20"/>
      </a:accent1>
      <a:accent2>
        <a:srgbClr val="DA3A09"/>
      </a:accent2>
      <a:accent3>
        <a:srgbClr val="415470"/>
      </a:accent3>
      <a:accent4>
        <a:srgbClr val="197F8E"/>
      </a:accent4>
      <a:accent5>
        <a:srgbClr val="FFBD37"/>
      </a:accent5>
      <a:accent6>
        <a:srgbClr val="4B8324"/>
      </a:accent6>
      <a:hlink>
        <a:srgbClr val="2C6693"/>
      </a:hlink>
      <a:folHlink>
        <a:srgbClr val="000000"/>
      </a:folHlink>
    </a:clrScheme>
    <a:fontScheme name="Københavns Universitet">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solidFill>
            <a:schemeClr val="accent1"/>
          </a:solidFill>
        </a:ln>
      </a:spPr>
      <a:bodyPr wrap="square" rtlCol="0" anchor="ctr">
        <a:noAutofit/>
      </a:bodyPr>
      <a:lstStyle>
        <a:defPPr algn="l">
          <a:defRPr sz="2400" dirty="0" err="1" smtClean="0">
            <a:solidFill>
              <a:schemeClr val="bg1"/>
            </a:solidFill>
          </a:defRPr>
        </a:defPPr>
      </a:lstStyle>
    </a:spDef>
    <a:txDef>
      <a:spPr/>
      <a:bodyPr vert="horz" wrap="square" lIns="0" tIns="0" rIns="0" bIns="0" rtlCol="0" anchor="t" anchorCtr="0">
        <a:spAutoFit/>
      </a:bodyPr>
      <a:lstStyle>
        <a:defPPr marL="0" marR="0" indent="0" algn="l" defTabSz="914400" rtl="0" eaLnBrk="1" fontAlgn="auto" latinLnBrk="0" hangingPunct="1">
          <a:lnSpc>
            <a:spcPct val="100000"/>
          </a:lnSpc>
          <a:spcBef>
            <a:spcPct val="0"/>
          </a:spcBef>
          <a:spcAft>
            <a:spcPts val="0"/>
          </a:spcAft>
          <a:buClrTx/>
          <a:buSzTx/>
          <a:buFontTx/>
          <a:buNone/>
          <a:tabLst/>
          <a:defRPr sz="2400" b="0" dirty="0" smtClean="0">
            <a:solidFill>
              <a:schemeClr val="tx1"/>
            </a:solidFill>
            <a:latin typeface="+mn-lt"/>
          </a:defRPr>
        </a:defPPr>
      </a:lstStyle>
    </a:txDef>
  </a:objectDefaults>
  <a:extraClrSchemeLst/>
  <a:extLst>
    <a:ext uri="{05A4C25C-085E-4340-85A3-A5531E510DB2}">
      <thm15:themeFamily xmlns:thm15="http://schemas.microsoft.com/office/thememl/2012/main" name="16x9_DK_fuld.potx" id="{F7D0A6A1-65A5-41FF-83C2-1EDA6C5E56FA}" vid="{DC7583A5-1B32-4FD4-B3E4-E5EC67456D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16x9_DK_fuld</Template>
  <TotalTime>130</TotalTime>
  <Words>883</Words>
  <Application>Microsoft Office PowerPoint</Application>
  <PresentationFormat>Widescreen</PresentationFormat>
  <Paragraphs>320</Paragraphs>
  <Slides>17</Slides>
  <Notes>13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Microsoft New Tai Lue</vt:lpstr>
      <vt:lpstr>Brugerdefineret design</vt:lpstr>
      <vt:lpstr>PowerPoint-præsentation</vt:lpstr>
      <vt:lpstr>Baggrund</vt:lpstr>
      <vt:lpstr>Metode</vt:lpstr>
      <vt:lpstr>Autostyring</vt:lpstr>
      <vt:lpstr>Sektionskontrol på sprøjte og gødningsspreder</vt:lpstr>
      <vt:lpstr>Gradueret tildeling af såsæd og gødning </vt:lpstr>
      <vt:lpstr>Gradueret tildeling af planteværn</vt:lpstr>
      <vt:lpstr>Data</vt:lpstr>
      <vt:lpstr>Estimater  </vt:lpstr>
      <vt:lpstr>Estimater</vt:lpstr>
      <vt:lpstr>Rentabilitet </vt:lpstr>
      <vt:lpstr>De ”bløde” værdier? </vt:lpstr>
      <vt:lpstr>Tak for jeres tid </vt:lpstr>
      <vt:lpstr>PowerPoint-præsentation</vt:lpstr>
      <vt:lpstr>Udbredelse efter areal</vt:lpstr>
      <vt:lpstr>NPV som beslutningsværktøj</vt:lpstr>
      <vt:lpstr>Data</vt:lpstr>
    </vt:vector>
  </TitlesOfParts>
  <Company>KHL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Mathias Struck Jürgensen, KHL</dc:creator>
  <cp:lastModifiedBy>Mathias Struck Jürgensen, KHL</cp:lastModifiedBy>
  <cp:revision>1</cp:revision>
  <dcterms:created xsi:type="dcterms:W3CDTF">2023-05-07T15:47:08Z</dcterms:created>
  <dcterms:modified xsi:type="dcterms:W3CDTF">2023-05-10T16:38:00Z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ies>
</file>